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342" r:id="rId2"/>
    <p:sldId id="310" r:id="rId3"/>
    <p:sldId id="311"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43" r:id="rId19"/>
    <p:sldId id="344" r:id="rId20"/>
    <p:sldId id="351" r:id="rId21"/>
    <p:sldId id="352" r:id="rId22"/>
    <p:sldId id="345" r:id="rId23"/>
    <p:sldId id="346" r:id="rId24"/>
    <p:sldId id="347" r:id="rId25"/>
    <p:sldId id="348" r:id="rId26"/>
    <p:sldId id="349" r:id="rId27"/>
    <p:sldId id="350" r:id="rId28"/>
    <p:sldId id="353" r:id="rId29"/>
    <p:sldId id="354" r:id="rId30"/>
    <p:sldId id="326" r:id="rId31"/>
    <p:sldId id="309" r:id="rId32"/>
    <p:sldId id="330" r:id="rId33"/>
    <p:sldId id="331" r:id="rId34"/>
    <p:sldId id="332" r:id="rId35"/>
    <p:sldId id="333" r:id="rId36"/>
    <p:sldId id="334" r:id="rId37"/>
    <p:sldId id="335" r:id="rId38"/>
    <p:sldId id="336" r:id="rId39"/>
    <p:sldId id="337" r:id="rId40"/>
    <p:sldId id="338" r:id="rId41"/>
    <p:sldId id="339" r:id="rId42"/>
    <p:sldId id="376" r:id="rId43"/>
    <p:sldId id="340" r:id="rId44"/>
    <p:sldId id="341" r:id="rId45"/>
    <p:sldId id="327" r:id="rId46"/>
    <p:sldId id="328" r:id="rId47"/>
    <p:sldId id="329" r:id="rId48"/>
    <p:sldId id="360" r:id="rId49"/>
    <p:sldId id="361" r:id="rId50"/>
    <p:sldId id="362" r:id="rId51"/>
    <p:sldId id="363" r:id="rId52"/>
    <p:sldId id="364" r:id="rId53"/>
    <p:sldId id="365" r:id="rId54"/>
    <p:sldId id="366" r:id="rId55"/>
    <p:sldId id="367" r:id="rId56"/>
    <p:sldId id="368" r:id="rId57"/>
    <p:sldId id="369" r:id="rId58"/>
    <p:sldId id="370" r:id="rId5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Woertman" initials="MW" lastIdx="1" clrIdx="0">
    <p:extLst>
      <p:ext uri="{19B8F6BF-5375-455C-9EA6-DF929625EA0E}">
        <p15:presenceInfo xmlns:p15="http://schemas.microsoft.com/office/powerpoint/2012/main" userId="Mark Woert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50CC"/>
    <a:srgbClr val="0000CC"/>
    <a:srgbClr val="CC0000"/>
    <a:srgbClr val="0000FF"/>
    <a:srgbClr val="00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61" autoAdjust="0"/>
    <p:restoredTop sz="94660"/>
  </p:normalViewPr>
  <p:slideViewPr>
    <p:cSldViewPr snapToObjects="1">
      <p:cViewPr varScale="1">
        <p:scale>
          <a:sx n="79" d="100"/>
          <a:sy n="79" d="100"/>
        </p:scale>
        <p:origin x="294" y="120"/>
      </p:cViewPr>
      <p:guideLst>
        <p:guide orient="horz" pos="2160"/>
        <p:guide pos="2880"/>
      </p:guideLst>
    </p:cSldViewPr>
  </p:slideViewPr>
  <p:notesTextViewPr>
    <p:cViewPr>
      <p:scale>
        <a:sx n="1" d="1"/>
        <a:sy n="1" d="1"/>
      </p:scale>
      <p:origin x="0" y="0"/>
    </p:cViewPr>
  </p:notesTextViewPr>
  <p:gridSpacing cx="60128" cy="6012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D7F7F-ED26-4DF4-B3FD-551E9D23A25B}" type="datetimeFigureOut">
              <a:rPr lang="nl-NL" smtClean="0"/>
              <a:t>20-5-2019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64156-CE96-4CF5-940B-8F5F88196641}" type="slidenum">
              <a:rPr lang="nl-NL" smtClean="0"/>
              <a:t>‹nr.›</a:t>
            </a:fld>
            <a:endParaRPr lang="nl-NL"/>
          </a:p>
        </p:txBody>
      </p:sp>
    </p:spTree>
    <p:extLst>
      <p:ext uri="{BB962C8B-B14F-4D97-AF65-F5344CB8AC3E}">
        <p14:creationId xmlns:p14="http://schemas.microsoft.com/office/powerpoint/2010/main" val="1712623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5A7226-2D96-4FFF-BBF8-26596666B0E2}"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9508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0FD707-20A4-4811-934A-039CC644C9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103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97BF6-D822-4610-82BA-D97FBB5C5E18}"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5943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A38DC2-EEB5-419E-A8D6-7CEE7ED62094}"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84703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20A7D-DCE5-461E-900A-CE679C69B1B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422910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BBC661-9E43-4E1C-BE00-47787F8E60CF}"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69734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6047E7B-8B5F-4BEF-B67B-4A48FF0B00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19720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86B378-591D-4D31-AC00-E097A47186B9}"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22498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672F45D-8B32-4D57-872D-5BAC1331F630}"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7433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0CC89B-A076-4BAA-B1D4-35B9BA543857}"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337991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DDA2E0-3847-4CCC-AA93-D8E4F4A365FB}" type="slidenum">
              <a:rPr lang="nl-NL">
                <a:solidFill>
                  <a:srgbClr val="000000"/>
                </a:solidFill>
              </a:rPr>
              <a:pPr>
                <a:defRPr/>
              </a:pPr>
              <a:t>‹nr.›</a:t>
            </a:fld>
            <a:endParaRPr lang="nl-NL">
              <a:solidFill>
                <a:srgbClr val="000000"/>
              </a:solidFill>
            </a:endParaRPr>
          </a:p>
        </p:txBody>
      </p:sp>
    </p:spTree>
    <p:extLst>
      <p:ext uri="{BB962C8B-B14F-4D97-AF65-F5344CB8AC3E}">
        <p14:creationId xmlns:p14="http://schemas.microsoft.com/office/powerpoint/2010/main" val="2855204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pPr fontAlgn="base">
              <a:spcAft>
                <a:spcPct val="0"/>
              </a:spcAft>
              <a:defRPr/>
            </a:pPr>
            <a:endParaRPr lang="nl-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a:lvl1pPr>
          </a:lstStyle>
          <a:p>
            <a:pPr algn="ctr" fontAlgn="base">
              <a:spcAft>
                <a:spcPct val="0"/>
              </a:spcAft>
              <a:defRPr/>
            </a:pPr>
            <a:endParaRPr lang="nl-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pPr fontAlgn="base">
              <a:spcAft>
                <a:spcPct val="0"/>
              </a:spcAft>
              <a:defRPr/>
            </a:pPr>
            <a:fld id="{13C38A52-0905-49E1-A287-EF282920510B}" type="slidenum">
              <a:rPr lang="nl-NL">
                <a:solidFill>
                  <a:srgbClr val="000000"/>
                </a:solidFill>
              </a:rPr>
              <a:pPr fontAlgn="base">
                <a:spcAft>
                  <a:spcPct val="0"/>
                </a:spcAft>
                <a:defRPr/>
              </a:pPr>
              <a:t>‹nr.›</a:t>
            </a:fld>
            <a:endParaRPr lang="nl-NL">
              <a:solidFill>
                <a:srgbClr val="000000"/>
              </a:solidFill>
            </a:endParaRPr>
          </a:p>
        </p:txBody>
      </p:sp>
    </p:spTree>
    <p:extLst>
      <p:ext uri="{BB962C8B-B14F-4D97-AF65-F5344CB8AC3E}">
        <p14:creationId xmlns:p14="http://schemas.microsoft.com/office/powerpoint/2010/main" val="26829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 Target="slide5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indent="-609600" fontAlgn="base">
              <a:spcAft>
                <a:spcPct val="0"/>
              </a:spcAft>
            </a:pP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9  Het </a:t>
            </a:r>
            <a:r>
              <a:rPr lang="en-US" sz="4400" b="1" dirty="0" err="1">
                <a:solidFill>
                  <a:schemeClr val="bg1">
                    <a:lumMod val="75000"/>
                  </a:schemeClr>
                </a:solidFill>
                <a:effectLst>
                  <a:outerShdw blurRad="38100" dist="38100" dir="2700000" algn="tl">
                    <a:srgbClr val="000000">
                      <a:alpha val="43137"/>
                    </a:srgbClr>
                  </a:outerShdw>
                </a:effectLst>
                <a:latin typeface="Calibri" pitchFamily="34" charset="0"/>
              </a:rPr>
              <a:t>toekomstige</a:t>
            </a:r>
            <a:r>
              <a:rPr lang="en-US" sz="4400" b="1" dirty="0">
                <a:solidFill>
                  <a:schemeClr val="bg1">
                    <a:lumMod val="75000"/>
                  </a:scheme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Venus brengt de nieuwe wapenrusting</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1411"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608	At Venus </a:t>
            </a:r>
            <a:r>
              <a:rPr lang="nl-NL" sz="2000" dirty="0" err="1">
                <a:latin typeface="Calibri" panose="020F0502020204030204" pitchFamily="34" charset="0"/>
              </a:rPr>
              <a:t>aetherios</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a:t>
            </a:r>
            <a:r>
              <a:rPr lang="nl-NL" sz="2000" dirty="0" err="1">
                <a:latin typeface="Calibri" panose="020F0502020204030204" pitchFamily="34" charset="0"/>
              </a:rPr>
              <a:t>dea</a:t>
            </a:r>
            <a:r>
              <a:rPr lang="nl-NL" sz="2000" dirty="0">
                <a:latin typeface="Calibri" panose="020F0502020204030204" pitchFamily="34" charset="0"/>
              </a:rPr>
              <a:t> candida </a:t>
            </a:r>
            <a:r>
              <a:rPr lang="nl-NL" sz="2000" dirty="0" err="1">
                <a:latin typeface="Calibri" panose="020F0502020204030204" pitchFamily="34" charset="0"/>
              </a:rPr>
              <a:t>nimbos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609	</a:t>
            </a:r>
            <a:r>
              <a:rPr lang="nl-NL" sz="2000" dirty="0" err="1">
                <a:latin typeface="Calibri" panose="020F0502020204030204" pitchFamily="34" charset="0"/>
              </a:rPr>
              <a:t>dona</a:t>
            </a:r>
            <a:r>
              <a:rPr lang="nl-NL" sz="2000" dirty="0">
                <a:latin typeface="Calibri" panose="020F0502020204030204" pitchFamily="34" charset="0"/>
              </a:rPr>
              <a:t> </a:t>
            </a:r>
            <a:r>
              <a:rPr lang="nl-NL" sz="2000" dirty="0" err="1">
                <a:latin typeface="Calibri" panose="020F0502020204030204" pitchFamily="34" charset="0"/>
              </a:rPr>
              <a:t>ferens</a:t>
            </a:r>
            <a:r>
              <a:rPr lang="nl-NL" sz="2000" dirty="0">
                <a:latin typeface="Calibri" panose="020F0502020204030204" pitchFamily="34" charset="0"/>
              </a:rPr>
              <a:t> </a:t>
            </a:r>
            <a:r>
              <a:rPr lang="nl-NL" sz="2000" dirty="0" err="1">
                <a:latin typeface="Calibri" panose="020F0502020204030204" pitchFamily="34" charset="0"/>
              </a:rPr>
              <a:t>aderat</a:t>
            </a:r>
            <a:r>
              <a:rPr lang="nl-NL" sz="2000" dirty="0">
                <a:latin typeface="Calibri" panose="020F0502020204030204" pitchFamily="34" charset="0"/>
              </a:rPr>
              <a:t>; </a:t>
            </a:r>
            <a:r>
              <a:rPr lang="nl-NL" sz="2000" dirty="0" err="1">
                <a:latin typeface="Calibri" panose="020F0502020204030204" pitchFamily="34" charset="0"/>
              </a:rPr>
              <a:t>natumque</a:t>
            </a:r>
            <a:r>
              <a:rPr lang="nl-NL" sz="2000" dirty="0">
                <a:latin typeface="Calibri" panose="020F0502020204030204" pitchFamily="34" charset="0"/>
              </a:rPr>
              <a:t> in </a:t>
            </a:r>
            <a:r>
              <a:rPr lang="nl-NL" sz="2000" dirty="0" err="1">
                <a:latin typeface="Calibri" panose="020F0502020204030204" pitchFamily="34" charset="0"/>
              </a:rPr>
              <a:t>valle</a:t>
            </a:r>
            <a:r>
              <a:rPr lang="nl-NL" sz="2000" dirty="0">
                <a:latin typeface="Calibri" panose="020F0502020204030204" pitchFamily="34" charset="0"/>
              </a:rPr>
              <a:t> </a:t>
            </a:r>
            <a:r>
              <a:rPr lang="nl-NL" sz="2000" dirty="0" err="1">
                <a:latin typeface="Calibri" panose="020F0502020204030204" pitchFamily="34" charset="0"/>
              </a:rPr>
              <a:t>reducta</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610	ut </a:t>
            </a:r>
            <a:r>
              <a:rPr lang="nl-NL" sz="2000" dirty="0" err="1">
                <a:latin typeface="Calibri" panose="020F0502020204030204" pitchFamily="34" charset="0"/>
              </a:rPr>
              <a:t>procul</a:t>
            </a:r>
            <a:r>
              <a:rPr lang="nl-NL" sz="2000" dirty="0">
                <a:latin typeface="Calibri" panose="020F0502020204030204" pitchFamily="34" charset="0"/>
              </a:rPr>
              <a:t> </a:t>
            </a:r>
            <a:r>
              <a:rPr lang="nl-NL" sz="2000" dirty="0" err="1">
                <a:latin typeface="Calibri" panose="020F0502020204030204" pitchFamily="34" charset="0"/>
              </a:rPr>
              <a:t>egelido</a:t>
            </a:r>
            <a:r>
              <a:rPr lang="nl-NL" sz="2000" dirty="0">
                <a:latin typeface="Calibri" panose="020F0502020204030204" pitchFamily="34" charset="0"/>
              </a:rPr>
              <a:t> </a:t>
            </a:r>
            <a:r>
              <a:rPr lang="nl-NL" sz="2000" dirty="0" err="1">
                <a:latin typeface="Calibri" panose="020F0502020204030204" pitchFamily="34" charset="0"/>
              </a:rPr>
              <a:t>secretum</a:t>
            </a:r>
            <a:r>
              <a:rPr lang="nl-NL" sz="2000" dirty="0">
                <a:latin typeface="Calibri" panose="020F0502020204030204" pitchFamily="34" charset="0"/>
              </a:rPr>
              <a:t> </a:t>
            </a:r>
            <a:r>
              <a:rPr lang="nl-NL" sz="2000" dirty="0" err="1">
                <a:latin typeface="Calibri" panose="020F0502020204030204" pitchFamily="34" charset="0"/>
              </a:rPr>
              <a:t>flumine</a:t>
            </a:r>
            <a:r>
              <a:rPr lang="nl-NL" sz="2000" dirty="0">
                <a:latin typeface="Calibri" panose="020F0502020204030204" pitchFamily="34" charset="0"/>
              </a:rPr>
              <a:t> </a:t>
            </a:r>
            <a:r>
              <a:rPr lang="nl-NL" sz="2000" dirty="0" err="1">
                <a:latin typeface="Calibri" panose="020F0502020204030204" pitchFamily="34" charset="0"/>
              </a:rPr>
              <a:t>vidit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611	</a:t>
            </a:r>
            <a:r>
              <a:rPr lang="nl-NL" sz="2000" dirty="0" err="1">
                <a:latin typeface="Calibri" panose="020F0502020204030204" pitchFamily="34" charset="0"/>
              </a:rPr>
              <a:t>talibus</a:t>
            </a:r>
            <a:r>
              <a:rPr lang="nl-NL" sz="2000" dirty="0">
                <a:latin typeface="Calibri" panose="020F0502020204030204" pitchFamily="34" charset="0"/>
              </a:rPr>
              <a:t> </a:t>
            </a:r>
            <a:r>
              <a:rPr lang="nl-NL" sz="2000" dirty="0" err="1">
                <a:latin typeface="Calibri" panose="020F0502020204030204" pitchFamily="34" charset="0"/>
              </a:rPr>
              <a:t>adfata</a:t>
            </a:r>
            <a:r>
              <a:rPr lang="nl-NL" sz="2000" dirty="0">
                <a:latin typeface="Calibri" panose="020F0502020204030204" pitchFamily="34" charset="0"/>
              </a:rPr>
              <a:t> </a:t>
            </a:r>
            <a:r>
              <a:rPr lang="nl-NL" sz="2000" dirty="0" err="1">
                <a:latin typeface="Calibri" panose="020F0502020204030204" pitchFamily="34" charset="0"/>
              </a:rPr>
              <a:t>est</a:t>
            </a:r>
            <a:r>
              <a:rPr lang="nl-NL" sz="2000" dirty="0">
                <a:latin typeface="Calibri" panose="020F0502020204030204" pitchFamily="34" charset="0"/>
              </a:rPr>
              <a:t> </a:t>
            </a:r>
            <a:r>
              <a:rPr lang="nl-NL" sz="2000" dirty="0" err="1">
                <a:latin typeface="Calibri" panose="020F0502020204030204" pitchFamily="34" charset="0"/>
              </a:rPr>
              <a:t>dictis</a:t>
            </a:r>
            <a:r>
              <a:rPr lang="nl-NL" sz="2000" dirty="0">
                <a:latin typeface="Calibri" panose="020F0502020204030204" pitchFamily="34" charset="0"/>
              </a:rPr>
              <a:t> </a:t>
            </a:r>
            <a:r>
              <a:rPr lang="nl-NL" sz="2000" dirty="0" err="1">
                <a:latin typeface="Calibri" panose="020F0502020204030204" pitchFamily="34" charset="0"/>
              </a:rPr>
              <a:t>seque</a:t>
            </a:r>
            <a:r>
              <a:rPr lang="nl-NL" sz="2000" dirty="0">
                <a:latin typeface="Calibri" panose="020F0502020204030204" pitchFamily="34" charset="0"/>
              </a:rPr>
              <a:t> </a:t>
            </a:r>
            <a:r>
              <a:rPr lang="nl-NL" sz="2000" dirty="0" err="1">
                <a:latin typeface="Calibri" panose="020F0502020204030204" pitchFamily="34" charset="0"/>
              </a:rPr>
              <a:t>obtulit</a:t>
            </a:r>
            <a:r>
              <a:rPr lang="nl-NL" sz="2000" dirty="0">
                <a:latin typeface="Calibri" panose="020F0502020204030204" pitchFamily="34" charset="0"/>
              </a:rPr>
              <a:t> </a:t>
            </a:r>
            <a:r>
              <a:rPr lang="nl-NL" sz="2000" dirty="0" err="1">
                <a:latin typeface="Calibri" panose="020F0502020204030204" pitchFamily="34" charset="0"/>
              </a:rPr>
              <a:t>ultro</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3189056" y="234442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F813EF0-564E-4FF3-836B-007670F92A7B}"/>
              </a:ext>
            </a:extLst>
          </p:cNvPr>
          <p:cNvCxnSpPr/>
          <p:nvPr/>
        </p:nvCxnSpPr>
        <p:spPr bwMode="auto">
          <a:xfrm>
            <a:off x="1793157" y="2827720"/>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Rechte verbindingslijn 11">
            <a:extLst>
              <a:ext uri="{FF2B5EF4-FFF2-40B4-BE49-F238E27FC236}">
                <a16:creationId xmlns="" xmlns:a16="http://schemas.microsoft.com/office/drawing/2014/main" id="{9711D237-D08A-4453-85A2-5644CA1FF4EA}"/>
              </a:ext>
            </a:extLst>
          </p:cNvPr>
          <p:cNvCxnSpPr>
            <a:cxnSpLocks/>
          </p:cNvCxnSpPr>
          <p:nvPr/>
        </p:nvCxnSpPr>
        <p:spPr bwMode="auto">
          <a:xfrm>
            <a:off x="2467520" y="2827720"/>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ounded Rectangle 12">
            <a:extLst>
              <a:ext uri="{FF2B5EF4-FFF2-40B4-BE49-F238E27FC236}">
                <a16:creationId xmlns="" xmlns:a16="http://schemas.microsoft.com/office/drawing/2014/main" id="{2E991CC7-8E7C-4357-AAC8-E0F2CC2D6C4F}"/>
              </a:ext>
            </a:extLst>
          </p:cNvPr>
          <p:cNvSpPr/>
          <p:nvPr/>
        </p:nvSpPr>
        <p:spPr bwMode="auto">
          <a:xfrm>
            <a:off x="1631157"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1731264" y="1414202"/>
            <a:ext cx="2206752" cy="365830"/>
          </a:xfrm>
          <a:custGeom>
            <a:avLst/>
            <a:gdLst>
              <a:gd name="connsiteX0" fmla="*/ 2206752 w 2206752"/>
              <a:gd name="connsiteY0" fmla="*/ 341446 h 365830"/>
              <a:gd name="connsiteX1" fmla="*/ 1255776 w 2206752"/>
              <a:gd name="connsiteY1" fmla="*/ 70 h 365830"/>
              <a:gd name="connsiteX2" fmla="*/ 0 w 2206752"/>
              <a:gd name="connsiteY2" fmla="*/ 365830 h 365830"/>
            </a:gdLst>
            <a:ahLst/>
            <a:cxnLst>
              <a:cxn ang="0">
                <a:pos x="connsiteX0" y="connsiteY0"/>
              </a:cxn>
              <a:cxn ang="0">
                <a:pos x="connsiteX1" y="connsiteY1"/>
              </a:cxn>
              <a:cxn ang="0">
                <a:pos x="connsiteX2" y="connsiteY2"/>
              </a:cxn>
            </a:cxnLst>
            <a:rect l="l" t="t" r="r" b="b"/>
            <a:pathLst>
              <a:path w="2206752" h="365830">
                <a:moveTo>
                  <a:pt x="2206752" y="341446"/>
                </a:moveTo>
                <a:cubicBezTo>
                  <a:pt x="1915160" y="168726"/>
                  <a:pt x="1623568" y="-3994"/>
                  <a:pt x="1255776" y="70"/>
                </a:cubicBezTo>
                <a:cubicBezTo>
                  <a:pt x="887984" y="4134"/>
                  <a:pt x="443992" y="184982"/>
                  <a:pt x="0" y="36583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2"/>
          <p:cNvSpPr/>
          <p:nvPr/>
        </p:nvSpPr>
        <p:spPr bwMode="auto">
          <a:xfrm>
            <a:off x="2633472" y="1485915"/>
            <a:ext cx="2779776" cy="318501"/>
          </a:xfrm>
          <a:custGeom>
            <a:avLst/>
            <a:gdLst>
              <a:gd name="connsiteX0" fmla="*/ 0 w 2779776"/>
              <a:gd name="connsiteY0" fmla="*/ 220965 h 318501"/>
              <a:gd name="connsiteX1" fmla="*/ 1828800 w 2779776"/>
              <a:gd name="connsiteY1" fmla="*/ 1509 h 318501"/>
              <a:gd name="connsiteX2" fmla="*/ 2779776 w 2779776"/>
              <a:gd name="connsiteY2" fmla="*/ 318501 h 318501"/>
            </a:gdLst>
            <a:ahLst/>
            <a:cxnLst>
              <a:cxn ang="0">
                <a:pos x="connsiteX0" y="connsiteY0"/>
              </a:cxn>
              <a:cxn ang="0">
                <a:pos x="connsiteX1" y="connsiteY1"/>
              </a:cxn>
              <a:cxn ang="0">
                <a:pos x="connsiteX2" y="connsiteY2"/>
              </a:cxn>
            </a:cxnLst>
            <a:rect l="l" t="t" r="r" b="b"/>
            <a:pathLst>
              <a:path w="2779776" h="318501">
                <a:moveTo>
                  <a:pt x="0" y="220965"/>
                </a:moveTo>
                <a:cubicBezTo>
                  <a:pt x="682752" y="103109"/>
                  <a:pt x="1365504" y="-14747"/>
                  <a:pt x="1828800" y="1509"/>
                </a:cubicBezTo>
                <a:cubicBezTo>
                  <a:pt x="2292096" y="17765"/>
                  <a:pt x="2535936" y="168133"/>
                  <a:pt x="2779776" y="318501"/>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Freeform 40">
            <a:extLst>
              <a:ext uri="{FF2B5EF4-FFF2-40B4-BE49-F238E27FC236}">
                <a16:creationId xmlns="" xmlns:a16="http://schemas.microsoft.com/office/drawing/2014/main" id="{33D10C2B-25A1-483B-959B-254381F06A1A}"/>
              </a:ext>
            </a:extLst>
          </p:cNvPr>
          <p:cNvSpPr/>
          <p:nvPr/>
        </p:nvSpPr>
        <p:spPr bwMode="auto">
          <a:xfrm>
            <a:off x="1137799" y="243442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41">
            <a:extLst>
              <a:ext uri="{FF2B5EF4-FFF2-40B4-BE49-F238E27FC236}">
                <a16:creationId xmlns="" xmlns:a16="http://schemas.microsoft.com/office/drawing/2014/main" id="{28293107-A79A-4855-BFF6-5F75FB636F68}"/>
              </a:ext>
            </a:extLst>
          </p:cNvPr>
          <p:cNvSpPr/>
          <p:nvPr/>
        </p:nvSpPr>
        <p:spPr bwMode="auto">
          <a:xfrm flipH="1">
            <a:off x="2238339" y="24344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 name="Vrije vorm 3"/>
          <p:cNvSpPr/>
          <p:nvPr/>
        </p:nvSpPr>
        <p:spPr bwMode="auto">
          <a:xfrm>
            <a:off x="1981200" y="2181066"/>
            <a:ext cx="882650" cy="466884"/>
          </a:xfrm>
          <a:custGeom>
            <a:avLst/>
            <a:gdLst>
              <a:gd name="connsiteX0" fmla="*/ 0 w 882650"/>
              <a:gd name="connsiteY0" fmla="*/ 425609 h 466884"/>
              <a:gd name="connsiteX1" fmla="*/ 282575 w 882650"/>
              <a:gd name="connsiteY1" fmla="*/ 159 h 466884"/>
              <a:gd name="connsiteX2" fmla="*/ 882650 w 882650"/>
              <a:gd name="connsiteY2" fmla="*/ 466884 h 466884"/>
            </a:gdLst>
            <a:ahLst/>
            <a:cxnLst>
              <a:cxn ang="0">
                <a:pos x="connsiteX0" y="connsiteY0"/>
              </a:cxn>
              <a:cxn ang="0">
                <a:pos x="connsiteX1" y="connsiteY1"/>
              </a:cxn>
              <a:cxn ang="0">
                <a:pos x="connsiteX2" y="connsiteY2"/>
              </a:cxn>
            </a:cxnLst>
            <a:rect l="l" t="t" r="r" b="b"/>
            <a:pathLst>
              <a:path w="882650" h="466884">
                <a:moveTo>
                  <a:pt x="0" y="425609"/>
                </a:moveTo>
                <a:cubicBezTo>
                  <a:pt x="67733" y="209444"/>
                  <a:pt x="135467" y="-6720"/>
                  <a:pt x="282575" y="159"/>
                </a:cubicBezTo>
                <a:cubicBezTo>
                  <a:pt x="429683" y="7038"/>
                  <a:pt x="656166" y="236961"/>
                  <a:pt x="882650" y="46688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2E991CC7-8E7C-4357-AAC8-E0F2CC2D6C4F}"/>
              </a:ext>
            </a:extLst>
          </p:cNvPr>
          <p:cNvSpPr/>
          <p:nvPr/>
        </p:nvSpPr>
        <p:spPr bwMode="auto">
          <a:xfrm>
            <a:off x="1305021" y="2226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9" name="Straight Connector 10">
            <a:extLst>
              <a:ext uri="{FF2B5EF4-FFF2-40B4-BE49-F238E27FC236}">
                <a16:creationId xmlns="" xmlns:a16="http://schemas.microsoft.com/office/drawing/2014/main" id="{CA5F2687-13F5-4973-9388-B6FF4C6B7757}"/>
              </a:ext>
            </a:extLst>
          </p:cNvPr>
          <p:cNvCxnSpPr/>
          <p:nvPr/>
        </p:nvCxnSpPr>
        <p:spPr bwMode="auto">
          <a:xfrm>
            <a:off x="5594176" y="401763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Rechte verbindingslijn 19">
            <a:extLst>
              <a:ext uri="{FF2B5EF4-FFF2-40B4-BE49-F238E27FC236}">
                <a16:creationId xmlns="" xmlns:a16="http://schemas.microsoft.com/office/drawing/2014/main" id="{9711D237-D08A-4453-85A2-5644CA1FF4EA}"/>
              </a:ext>
            </a:extLst>
          </p:cNvPr>
          <p:cNvCxnSpPr>
            <a:cxnSpLocks/>
          </p:cNvCxnSpPr>
          <p:nvPr/>
        </p:nvCxnSpPr>
        <p:spPr bwMode="auto">
          <a:xfrm>
            <a:off x="4872640" y="3669512"/>
            <a:ext cx="43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Rechte verbindingslijn 20">
            <a:extLst>
              <a:ext uri="{FF2B5EF4-FFF2-40B4-BE49-F238E27FC236}">
                <a16:creationId xmlns="" xmlns:a16="http://schemas.microsoft.com/office/drawing/2014/main" id="{9711D237-D08A-4453-85A2-5644CA1FF4EA}"/>
              </a:ext>
            </a:extLst>
          </p:cNvPr>
          <p:cNvCxnSpPr>
            <a:cxnSpLocks/>
          </p:cNvCxnSpPr>
          <p:nvPr/>
        </p:nvCxnSpPr>
        <p:spPr bwMode="auto">
          <a:xfrm>
            <a:off x="1914339" y="4511304"/>
            <a:ext cx="1034205"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Rechte verbindingslijn 22">
            <a:extLst>
              <a:ext uri="{FF2B5EF4-FFF2-40B4-BE49-F238E27FC236}">
                <a16:creationId xmlns="" xmlns:a16="http://schemas.microsoft.com/office/drawing/2014/main" id="{9711D237-D08A-4453-85A2-5644CA1FF4EA}"/>
              </a:ext>
            </a:extLst>
          </p:cNvPr>
          <p:cNvCxnSpPr>
            <a:cxnSpLocks/>
          </p:cNvCxnSpPr>
          <p:nvPr/>
        </p:nvCxnSpPr>
        <p:spPr bwMode="auto">
          <a:xfrm>
            <a:off x="4284000" y="4511304"/>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Freeform 24">
            <a:extLst>
              <a:ext uri="{FF2B5EF4-FFF2-40B4-BE49-F238E27FC236}">
                <a16:creationId xmlns="" xmlns:a16="http://schemas.microsoft.com/office/drawing/2014/main" id="{B02DFEE7-18C7-4F80-BADD-F2474760D1C5}"/>
              </a:ext>
            </a:extLst>
          </p:cNvPr>
          <p:cNvSpPr/>
          <p:nvPr/>
        </p:nvSpPr>
        <p:spPr bwMode="auto">
          <a:xfrm>
            <a:off x="3250800" y="243206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26">
            <a:extLst>
              <a:ext uri="{FF2B5EF4-FFF2-40B4-BE49-F238E27FC236}">
                <a16:creationId xmlns="" xmlns:a16="http://schemas.microsoft.com/office/drawing/2014/main" id="{498C80E9-5061-49C6-84B9-65F9831927DD}"/>
              </a:ext>
            </a:extLst>
          </p:cNvPr>
          <p:cNvSpPr/>
          <p:nvPr/>
        </p:nvSpPr>
        <p:spPr bwMode="auto">
          <a:xfrm flipH="1">
            <a:off x="5214640" y="328813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Plus 25">
            <a:extLst>
              <a:ext uri="{FF2B5EF4-FFF2-40B4-BE49-F238E27FC236}">
                <a16:creationId xmlns="" xmlns:a16="http://schemas.microsoft.com/office/drawing/2014/main" id="{E1E17DFB-A30C-4D5D-A67C-67E2A903ADA9}"/>
              </a:ext>
            </a:extLst>
          </p:cNvPr>
          <p:cNvSpPr/>
          <p:nvPr/>
        </p:nvSpPr>
        <p:spPr bwMode="auto">
          <a:xfrm>
            <a:off x="1169720" y="367831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7" name="Straight Connector 10">
            <a:extLst>
              <a:ext uri="{FF2B5EF4-FFF2-40B4-BE49-F238E27FC236}">
                <a16:creationId xmlns="" xmlns:a16="http://schemas.microsoft.com/office/drawing/2014/main" id="{E518066F-D23C-49FA-BC49-A5127433B90A}"/>
              </a:ext>
            </a:extLst>
          </p:cNvPr>
          <p:cNvCxnSpPr/>
          <p:nvPr/>
        </p:nvCxnSpPr>
        <p:spPr bwMode="auto">
          <a:xfrm>
            <a:off x="3577015" y="401763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Plus 25">
            <a:extLst>
              <a:ext uri="{FF2B5EF4-FFF2-40B4-BE49-F238E27FC236}">
                <a16:creationId xmlns="" xmlns:a16="http://schemas.microsoft.com/office/drawing/2014/main" id="{6BF52480-01A6-46C1-8DAD-6968BC699164}"/>
              </a:ext>
            </a:extLst>
          </p:cNvPr>
          <p:cNvSpPr/>
          <p:nvPr/>
        </p:nvSpPr>
        <p:spPr bwMode="auto">
          <a:xfrm>
            <a:off x="4023360" y="450052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2E991CC7-8E7C-4357-AAC8-E0F2CC2D6C4F}"/>
              </a:ext>
            </a:extLst>
          </p:cNvPr>
          <p:cNvSpPr/>
          <p:nvPr/>
        </p:nvSpPr>
        <p:spPr bwMode="auto">
          <a:xfrm>
            <a:off x="3472567" y="2226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3441700" y="2806700"/>
            <a:ext cx="295356" cy="660400"/>
          </a:xfrm>
          <a:custGeom>
            <a:avLst/>
            <a:gdLst>
              <a:gd name="connsiteX0" fmla="*/ 0 w 321763"/>
              <a:gd name="connsiteY0" fmla="*/ 660400 h 660400"/>
              <a:gd name="connsiteX1" fmla="*/ 88900 w 321763"/>
              <a:gd name="connsiteY1" fmla="*/ 381000 h 660400"/>
              <a:gd name="connsiteX2" fmla="*/ 317500 w 321763"/>
              <a:gd name="connsiteY2" fmla="*/ 330200 h 660400"/>
              <a:gd name="connsiteX3" fmla="*/ 215900 w 321763"/>
              <a:gd name="connsiteY3" fmla="*/ 0 h 660400"/>
              <a:gd name="connsiteX0" fmla="*/ 0 w 295356"/>
              <a:gd name="connsiteY0" fmla="*/ 660400 h 660400"/>
              <a:gd name="connsiteX1" fmla="*/ 88900 w 295356"/>
              <a:gd name="connsiteY1" fmla="*/ 381000 h 660400"/>
              <a:gd name="connsiteX2" fmla="*/ 288925 w 295356"/>
              <a:gd name="connsiteY2" fmla="*/ 244475 h 660400"/>
              <a:gd name="connsiteX3" fmla="*/ 215900 w 295356"/>
              <a:gd name="connsiteY3" fmla="*/ 0 h 660400"/>
            </a:gdLst>
            <a:ahLst/>
            <a:cxnLst>
              <a:cxn ang="0">
                <a:pos x="connsiteX0" y="connsiteY0"/>
              </a:cxn>
              <a:cxn ang="0">
                <a:pos x="connsiteX1" y="connsiteY1"/>
              </a:cxn>
              <a:cxn ang="0">
                <a:pos x="connsiteX2" y="connsiteY2"/>
              </a:cxn>
              <a:cxn ang="0">
                <a:pos x="connsiteX3" y="connsiteY3"/>
              </a:cxn>
            </a:cxnLst>
            <a:rect l="l" t="t" r="r" b="b"/>
            <a:pathLst>
              <a:path w="295356" h="660400">
                <a:moveTo>
                  <a:pt x="0" y="660400"/>
                </a:moveTo>
                <a:cubicBezTo>
                  <a:pt x="17991" y="548216"/>
                  <a:pt x="40746" y="450321"/>
                  <a:pt x="88900" y="381000"/>
                </a:cubicBezTo>
                <a:cubicBezTo>
                  <a:pt x="137054" y="311679"/>
                  <a:pt x="267758" y="307975"/>
                  <a:pt x="288925" y="244475"/>
                </a:cubicBezTo>
                <a:cubicBezTo>
                  <a:pt x="310092" y="180975"/>
                  <a:pt x="277283" y="133350"/>
                  <a:pt x="2159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4" name="Vrije vorm 13"/>
          <p:cNvSpPr/>
          <p:nvPr/>
        </p:nvSpPr>
        <p:spPr bwMode="auto">
          <a:xfrm>
            <a:off x="2527300" y="3187046"/>
            <a:ext cx="1968500" cy="292754"/>
          </a:xfrm>
          <a:custGeom>
            <a:avLst/>
            <a:gdLst>
              <a:gd name="connsiteX0" fmla="*/ 0 w 1968500"/>
              <a:gd name="connsiteY0" fmla="*/ 229254 h 292754"/>
              <a:gd name="connsiteX1" fmla="*/ 863600 w 1968500"/>
              <a:gd name="connsiteY1" fmla="*/ 654 h 292754"/>
              <a:gd name="connsiteX2" fmla="*/ 1968500 w 1968500"/>
              <a:gd name="connsiteY2" fmla="*/ 292754 h 292754"/>
            </a:gdLst>
            <a:ahLst/>
            <a:cxnLst>
              <a:cxn ang="0">
                <a:pos x="connsiteX0" y="connsiteY0"/>
              </a:cxn>
              <a:cxn ang="0">
                <a:pos x="connsiteX1" y="connsiteY1"/>
              </a:cxn>
              <a:cxn ang="0">
                <a:pos x="connsiteX2" y="connsiteY2"/>
              </a:cxn>
            </a:cxnLst>
            <a:rect l="l" t="t" r="r" b="b"/>
            <a:pathLst>
              <a:path w="1968500" h="292754">
                <a:moveTo>
                  <a:pt x="0" y="229254"/>
                </a:moveTo>
                <a:cubicBezTo>
                  <a:pt x="267758" y="109662"/>
                  <a:pt x="535517" y="-9929"/>
                  <a:pt x="863600" y="654"/>
                </a:cubicBezTo>
                <a:cubicBezTo>
                  <a:pt x="1191683" y="11237"/>
                  <a:pt x="1580091" y="151995"/>
                  <a:pt x="1968500" y="292754"/>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Vrije vorm 16"/>
          <p:cNvSpPr/>
          <p:nvPr/>
        </p:nvSpPr>
        <p:spPr bwMode="auto">
          <a:xfrm>
            <a:off x="1524000" y="3999783"/>
            <a:ext cx="1838325" cy="295992"/>
          </a:xfrm>
          <a:custGeom>
            <a:avLst/>
            <a:gdLst>
              <a:gd name="connsiteX0" fmla="*/ 0 w 1838325"/>
              <a:gd name="connsiteY0" fmla="*/ 229317 h 295992"/>
              <a:gd name="connsiteX1" fmla="*/ 990600 w 1838325"/>
              <a:gd name="connsiteY1" fmla="*/ 717 h 295992"/>
              <a:gd name="connsiteX2" fmla="*/ 1838325 w 1838325"/>
              <a:gd name="connsiteY2" fmla="*/ 295992 h 295992"/>
            </a:gdLst>
            <a:ahLst/>
            <a:cxnLst>
              <a:cxn ang="0">
                <a:pos x="connsiteX0" y="connsiteY0"/>
              </a:cxn>
              <a:cxn ang="0">
                <a:pos x="connsiteX1" y="connsiteY1"/>
              </a:cxn>
              <a:cxn ang="0">
                <a:pos x="connsiteX2" y="connsiteY2"/>
              </a:cxn>
            </a:cxnLst>
            <a:rect l="l" t="t" r="r" b="b"/>
            <a:pathLst>
              <a:path w="1838325" h="295992">
                <a:moveTo>
                  <a:pt x="0" y="229317"/>
                </a:moveTo>
                <a:cubicBezTo>
                  <a:pt x="342106" y="109461"/>
                  <a:pt x="684213" y="-10395"/>
                  <a:pt x="990600" y="717"/>
                </a:cubicBezTo>
                <a:cubicBezTo>
                  <a:pt x="1296987" y="11829"/>
                  <a:pt x="1567656" y="153910"/>
                  <a:pt x="1838325" y="2959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2E991CC7-8E7C-4357-AAC8-E0F2CC2D6C4F}"/>
              </a:ext>
            </a:extLst>
          </p:cNvPr>
          <p:cNvSpPr/>
          <p:nvPr/>
        </p:nvSpPr>
        <p:spPr bwMode="auto">
          <a:xfrm>
            <a:off x="3614016" y="386125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60936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750" fill="hold"/>
                                        <p:tgtEl>
                                          <p:spTgt spid="13"/>
                                        </p:tgtEl>
                                        <p:attrNameLst>
                                          <p:attrName>ppt_w</p:attrName>
                                        </p:attrNameLst>
                                      </p:cBhvr>
                                      <p:tavLst>
                                        <p:tav tm="0">
                                          <p:val>
                                            <p:fltVal val="0"/>
                                          </p:val>
                                        </p:tav>
                                        <p:tav tm="100000">
                                          <p:val>
                                            <p:strVal val="#ppt_w"/>
                                          </p:val>
                                        </p:tav>
                                      </p:tavLst>
                                    </p:anim>
                                    <p:anim calcmode="lin" valueType="num">
                                      <p:cBhvr>
                                        <p:cTn id="25" dur="750" fill="hold"/>
                                        <p:tgtEl>
                                          <p:spTgt spid="13"/>
                                        </p:tgtEl>
                                        <p:attrNameLst>
                                          <p:attrName>ppt_h</p:attrName>
                                        </p:attrNameLst>
                                      </p:cBhvr>
                                      <p:tavLst>
                                        <p:tav tm="0">
                                          <p:val>
                                            <p:fltVal val="0"/>
                                          </p:val>
                                        </p:tav>
                                        <p:tav tm="100000">
                                          <p:val>
                                            <p:strVal val="#ppt_h"/>
                                          </p:val>
                                        </p:tav>
                                      </p:tavLst>
                                    </p:anim>
                                    <p:anim calcmode="lin" valueType="num">
                                      <p:cBhvr>
                                        <p:cTn id="26" dur="750" fill="hold"/>
                                        <p:tgtEl>
                                          <p:spTgt spid="13"/>
                                        </p:tgtEl>
                                        <p:attrNameLst>
                                          <p:attrName>style.rotation</p:attrName>
                                        </p:attrNameLst>
                                      </p:cBhvr>
                                      <p:tavLst>
                                        <p:tav tm="0">
                                          <p:val>
                                            <p:fltVal val="90"/>
                                          </p:val>
                                        </p:tav>
                                        <p:tav tm="100000">
                                          <p:val>
                                            <p:fltVal val="0"/>
                                          </p:val>
                                        </p:tav>
                                      </p:tavLst>
                                    </p:anim>
                                    <p:animEffect transition="in" filter="fade">
                                      <p:cBhvr>
                                        <p:cTn id="27" dur="75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right)">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right)">
                                      <p:cBhvr>
                                        <p:cTn id="45" dur="500"/>
                                        <p:tgtEl>
                                          <p:spTgt spid="16"/>
                                        </p:tgtEl>
                                      </p:cBhvr>
                                    </p:animEffect>
                                  </p:childTnLst>
                                </p:cTn>
                              </p:par>
                            </p:childTnLst>
                          </p:cTn>
                        </p:par>
                        <p:par>
                          <p:cTn id="46" fill="hold">
                            <p:stCondLst>
                              <p:cond delay="500"/>
                            </p:stCondLst>
                            <p:childTnLst>
                              <p:par>
                                <p:cTn id="47" presetID="22" presetClass="entr" presetSubtype="8" fill="hold" grpId="0" nodeType="after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left)">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750" fill="hold"/>
                                        <p:tgtEl>
                                          <p:spTgt spid="18"/>
                                        </p:tgtEl>
                                        <p:attrNameLst>
                                          <p:attrName>ppt_w</p:attrName>
                                        </p:attrNameLst>
                                      </p:cBhvr>
                                      <p:tavLst>
                                        <p:tav tm="0">
                                          <p:val>
                                            <p:fltVal val="0"/>
                                          </p:val>
                                        </p:tav>
                                        <p:tav tm="100000">
                                          <p:val>
                                            <p:strVal val="#ppt_w"/>
                                          </p:val>
                                        </p:tav>
                                      </p:tavLst>
                                    </p:anim>
                                    <p:anim calcmode="lin" valueType="num">
                                      <p:cBhvr>
                                        <p:cTn id="55" dur="750" fill="hold"/>
                                        <p:tgtEl>
                                          <p:spTgt spid="18"/>
                                        </p:tgtEl>
                                        <p:attrNameLst>
                                          <p:attrName>ppt_h</p:attrName>
                                        </p:attrNameLst>
                                      </p:cBhvr>
                                      <p:tavLst>
                                        <p:tav tm="0">
                                          <p:val>
                                            <p:fltVal val="0"/>
                                          </p:val>
                                        </p:tav>
                                        <p:tav tm="100000">
                                          <p:val>
                                            <p:strVal val="#ppt_h"/>
                                          </p:val>
                                        </p:tav>
                                      </p:tavLst>
                                    </p:anim>
                                    <p:anim calcmode="lin" valueType="num">
                                      <p:cBhvr>
                                        <p:cTn id="56" dur="750" fill="hold"/>
                                        <p:tgtEl>
                                          <p:spTgt spid="18"/>
                                        </p:tgtEl>
                                        <p:attrNameLst>
                                          <p:attrName>style.rotation</p:attrName>
                                        </p:attrNameLst>
                                      </p:cBhvr>
                                      <p:tavLst>
                                        <p:tav tm="0">
                                          <p:val>
                                            <p:fltVal val="90"/>
                                          </p:val>
                                        </p:tav>
                                        <p:tav tm="100000">
                                          <p:val>
                                            <p:fltVal val="0"/>
                                          </p:val>
                                        </p:tav>
                                      </p:tavLst>
                                    </p:anim>
                                    <p:animEffect transition="in" filter="fade">
                                      <p:cBhvr>
                                        <p:cTn id="57" dur="75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barn(outVertical)">
                                      <p:cBhvr>
                                        <p:cTn id="69" dur="5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barn(outVertical)">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37" fill="hold" nodeType="click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barn(outVertical)">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35" presetClass="entr" presetSubtype="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fade">
                                      <p:cBhvr>
                                        <p:cTn id="87" dur="1000"/>
                                        <p:tgtEl>
                                          <p:spTgt spid="26"/>
                                        </p:tgtEl>
                                      </p:cBhvr>
                                    </p:animEffect>
                                    <p:anim calcmode="lin" valueType="num">
                                      <p:cBhvr>
                                        <p:cTn id="88" dur="1000" fill="hold"/>
                                        <p:tgtEl>
                                          <p:spTgt spid="26"/>
                                        </p:tgtEl>
                                        <p:attrNameLst>
                                          <p:attrName>style.rotation</p:attrName>
                                        </p:attrNameLst>
                                      </p:cBhvr>
                                      <p:tavLst>
                                        <p:tav tm="0">
                                          <p:val>
                                            <p:fltVal val="720"/>
                                          </p:val>
                                        </p:tav>
                                        <p:tav tm="100000">
                                          <p:val>
                                            <p:fltVal val="0"/>
                                          </p:val>
                                        </p:tav>
                                      </p:tavLst>
                                    </p:anim>
                                    <p:anim calcmode="lin" valueType="num">
                                      <p:cBhvr>
                                        <p:cTn id="89" dur="1000" fill="hold"/>
                                        <p:tgtEl>
                                          <p:spTgt spid="26"/>
                                        </p:tgtEl>
                                        <p:attrNameLst>
                                          <p:attrName>ppt_h</p:attrName>
                                        </p:attrNameLst>
                                      </p:cBhvr>
                                      <p:tavLst>
                                        <p:tav tm="0">
                                          <p:val>
                                            <p:fltVal val="0"/>
                                          </p:val>
                                        </p:tav>
                                        <p:tav tm="100000">
                                          <p:val>
                                            <p:strVal val="#ppt_h"/>
                                          </p:val>
                                        </p:tav>
                                      </p:tavLst>
                                    </p:anim>
                                    <p:anim calcmode="lin" valueType="num">
                                      <p:cBhvr>
                                        <p:cTn id="90" dur="1000" fill="hold"/>
                                        <p:tgtEl>
                                          <p:spTgt spid="26"/>
                                        </p:tgtEl>
                                        <p:attrNameLst>
                                          <p:attrName>ppt_w</p:attrName>
                                        </p:attrNameLst>
                                      </p:cBhvr>
                                      <p:tavLst>
                                        <p:tav tm="0">
                                          <p:val>
                                            <p:fltVal val="0"/>
                                          </p:val>
                                        </p:tav>
                                        <p:tav tm="100000">
                                          <p:val>
                                            <p:strVal val="#ppt_w"/>
                                          </p:val>
                                        </p:tav>
                                      </p:tavLst>
                                    </p:anim>
                                  </p:childTnLst>
                                </p:cTn>
                              </p:par>
                            </p:childTnLst>
                          </p:cTn>
                        </p:par>
                        <p:par>
                          <p:cTn id="91" fill="hold">
                            <p:stCondLst>
                              <p:cond delay="100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500"/>
                                        <p:tgtEl>
                                          <p:spTgt spid="25"/>
                                        </p:tgtEl>
                                      </p:cBhvr>
                                    </p:animEffect>
                                  </p:childTnLst>
                                </p:cTn>
                              </p:par>
                            </p:childTnLst>
                          </p:cTn>
                        </p:par>
                      </p:childTnLst>
                    </p:cTn>
                  </p:par>
                  <p:par>
                    <p:cTn id="95" fill="hold">
                      <p:stCondLst>
                        <p:cond delay="indefinite"/>
                      </p:stCondLst>
                      <p:childTnLst>
                        <p:par>
                          <p:cTn id="96" fill="hold">
                            <p:stCondLst>
                              <p:cond delay="0"/>
                            </p:stCondLst>
                            <p:childTnLst>
                              <p:par>
                                <p:cTn id="97" presetID="47" presetClass="entr" presetSubtype="0" fill="hold"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fade">
                                      <p:cBhvr>
                                        <p:cTn id="99" dur="1000"/>
                                        <p:tgtEl>
                                          <p:spTgt spid="27"/>
                                        </p:tgtEl>
                                      </p:cBhvr>
                                    </p:animEffect>
                                    <p:anim calcmode="lin" valueType="num">
                                      <p:cBhvr>
                                        <p:cTn id="100" dur="1000" fill="hold"/>
                                        <p:tgtEl>
                                          <p:spTgt spid="27"/>
                                        </p:tgtEl>
                                        <p:attrNameLst>
                                          <p:attrName>ppt_x</p:attrName>
                                        </p:attrNameLst>
                                      </p:cBhvr>
                                      <p:tavLst>
                                        <p:tav tm="0">
                                          <p:val>
                                            <p:strVal val="#ppt_x"/>
                                          </p:val>
                                        </p:tav>
                                        <p:tav tm="100000">
                                          <p:val>
                                            <p:strVal val="#ppt_x"/>
                                          </p:val>
                                        </p:tav>
                                      </p:tavLst>
                                    </p:anim>
                                    <p:anim calcmode="lin" valueType="num">
                                      <p:cBhvr>
                                        <p:cTn id="101" dur="1000" fill="hold"/>
                                        <p:tgtEl>
                                          <p:spTgt spid="27"/>
                                        </p:tgtEl>
                                        <p:attrNameLst>
                                          <p:attrName>ppt_y</p:attrName>
                                        </p:attrNameLst>
                                      </p:cBhvr>
                                      <p:tavLst>
                                        <p:tav tm="0">
                                          <p:val>
                                            <p:strVal val="#ppt_y-.1"/>
                                          </p:val>
                                        </p:tav>
                                        <p:tav tm="100000">
                                          <p:val>
                                            <p:strVal val="#ppt_y"/>
                                          </p:val>
                                        </p:tav>
                                      </p:tavLst>
                                    </p:anim>
                                  </p:childTnLst>
                                </p:cTn>
                              </p:par>
                              <p:par>
                                <p:cTn id="102" presetID="35" presetClass="entr" presetSubtype="0" fill="hold" grpId="0" nodeType="withEffect">
                                  <p:stCondLst>
                                    <p:cond delay="0"/>
                                  </p:stCondLst>
                                  <p:childTnLst>
                                    <p:set>
                                      <p:cBhvr>
                                        <p:cTn id="103" dur="1" fill="hold">
                                          <p:stCondLst>
                                            <p:cond delay="0"/>
                                          </p:stCondLst>
                                        </p:cTn>
                                        <p:tgtEl>
                                          <p:spTgt spid="28"/>
                                        </p:tgtEl>
                                        <p:attrNameLst>
                                          <p:attrName>style.visibility</p:attrName>
                                        </p:attrNameLst>
                                      </p:cBhvr>
                                      <p:to>
                                        <p:strVal val="visible"/>
                                      </p:to>
                                    </p:set>
                                    <p:animEffect transition="in" filter="fade">
                                      <p:cBhvr>
                                        <p:cTn id="104" dur="1000"/>
                                        <p:tgtEl>
                                          <p:spTgt spid="28"/>
                                        </p:tgtEl>
                                      </p:cBhvr>
                                    </p:animEffect>
                                    <p:anim calcmode="lin" valueType="num">
                                      <p:cBhvr>
                                        <p:cTn id="105" dur="1000" fill="hold"/>
                                        <p:tgtEl>
                                          <p:spTgt spid="28"/>
                                        </p:tgtEl>
                                        <p:attrNameLst>
                                          <p:attrName>style.rotation</p:attrName>
                                        </p:attrNameLst>
                                      </p:cBhvr>
                                      <p:tavLst>
                                        <p:tav tm="0">
                                          <p:val>
                                            <p:fltVal val="720"/>
                                          </p:val>
                                        </p:tav>
                                        <p:tav tm="100000">
                                          <p:val>
                                            <p:fltVal val="0"/>
                                          </p:val>
                                        </p:tav>
                                      </p:tavLst>
                                    </p:anim>
                                    <p:anim calcmode="lin" valueType="num">
                                      <p:cBhvr>
                                        <p:cTn id="106" dur="1000" fill="hold"/>
                                        <p:tgtEl>
                                          <p:spTgt spid="28"/>
                                        </p:tgtEl>
                                        <p:attrNameLst>
                                          <p:attrName>ppt_h</p:attrName>
                                        </p:attrNameLst>
                                      </p:cBhvr>
                                      <p:tavLst>
                                        <p:tav tm="0">
                                          <p:val>
                                            <p:fltVal val="0"/>
                                          </p:val>
                                        </p:tav>
                                        <p:tav tm="100000">
                                          <p:val>
                                            <p:strVal val="#ppt_h"/>
                                          </p:val>
                                        </p:tav>
                                      </p:tavLst>
                                    </p:anim>
                                    <p:anim calcmode="lin" valueType="num">
                                      <p:cBhvr>
                                        <p:cTn id="107" dur="1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29"/>
                                        </p:tgtEl>
                                        <p:attrNameLst>
                                          <p:attrName>style.visibility</p:attrName>
                                        </p:attrNameLst>
                                      </p:cBhvr>
                                      <p:to>
                                        <p:strVal val="visible"/>
                                      </p:to>
                                    </p:set>
                                    <p:anim calcmode="lin" valueType="num">
                                      <p:cBhvr>
                                        <p:cTn id="112" dur="750" fill="hold"/>
                                        <p:tgtEl>
                                          <p:spTgt spid="29"/>
                                        </p:tgtEl>
                                        <p:attrNameLst>
                                          <p:attrName>ppt_w</p:attrName>
                                        </p:attrNameLst>
                                      </p:cBhvr>
                                      <p:tavLst>
                                        <p:tav tm="0">
                                          <p:val>
                                            <p:fltVal val="0"/>
                                          </p:val>
                                        </p:tav>
                                        <p:tav tm="100000">
                                          <p:val>
                                            <p:strVal val="#ppt_w"/>
                                          </p:val>
                                        </p:tav>
                                      </p:tavLst>
                                    </p:anim>
                                    <p:anim calcmode="lin" valueType="num">
                                      <p:cBhvr>
                                        <p:cTn id="113" dur="750" fill="hold"/>
                                        <p:tgtEl>
                                          <p:spTgt spid="29"/>
                                        </p:tgtEl>
                                        <p:attrNameLst>
                                          <p:attrName>ppt_h</p:attrName>
                                        </p:attrNameLst>
                                      </p:cBhvr>
                                      <p:tavLst>
                                        <p:tav tm="0">
                                          <p:val>
                                            <p:fltVal val="0"/>
                                          </p:val>
                                        </p:tav>
                                        <p:tav tm="100000">
                                          <p:val>
                                            <p:strVal val="#ppt_h"/>
                                          </p:val>
                                        </p:tav>
                                      </p:tavLst>
                                    </p:anim>
                                    <p:anim calcmode="lin" valueType="num">
                                      <p:cBhvr>
                                        <p:cTn id="114" dur="750" fill="hold"/>
                                        <p:tgtEl>
                                          <p:spTgt spid="29"/>
                                        </p:tgtEl>
                                        <p:attrNameLst>
                                          <p:attrName>style.rotation</p:attrName>
                                        </p:attrNameLst>
                                      </p:cBhvr>
                                      <p:tavLst>
                                        <p:tav tm="0">
                                          <p:val>
                                            <p:fltVal val="90"/>
                                          </p:val>
                                        </p:tav>
                                        <p:tav tm="100000">
                                          <p:val>
                                            <p:fltVal val="0"/>
                                          </p:val>
                                        </p:tav>
                                      </p:tavLst>
                                    </p:anim>
                                    <p:animEffect transition="in" filter="fade">
                                      <p:cBhvr>
                                        <p:cTn id="115" dur="75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wipe(down)">
                                      <p:cBhvr>
                                        <p:cTn id="120" dur="500"/>
                                        <p:tgtEl>
                                          <p:spTgt spid="6"/>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14"/>
                                        </p:tgtEl>
                                        <p:attrNameLst>
                                          <p:attrName>style.visibility</p:attrName>
                                        </p:attrNameLst>
                                      </p:cBhvr>
                                      <p:to>
                                        <p:strVal val="visible"/>
                                      </p:to>
                                    </p:set>
                                    <p:animEffect transition="in" filter="wipe(left)">
                                      <p:cBhvr>
                                        <p:cTn id="125" dur="500"/>
                                        <p:tgtEl>
                                          <p:spTgt spid="14"/>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34"/>
                                        </p:tgtEl>
                                        <p:attrNameLst>
                                          <p:attrName>style.visibility</p:attrName>
                                        </p:attrNameLst>
                                      </p:cBhvr>
                                      <p:to>
                                        <p:strVal val="visible"/>
                                      </p:to>
                                    </p:set>
                                    <p:anim calcmode="lin" valueType="num">
                                      <p:cBhvr>
                                        <p:cTn id="135" dur="750" fill="hold"/>
                                        <p:tgtEl>
                                          <p:spTgt spid="34"/>
                                        </p:tgtEl>
                                        <p:attrNameLst>
                                          <p:attrName>ppt_w</p:attrName>
                                        </p:attrNameLst>
                                      </p:cBhvr>
                                      <p:tavLst>
                                        <p:tav tm="0">
                                          <p:val>
                                            <p:fltVal val="0"/>
                                          </p:val>
                                        </p:tav>
                                        <p:tav tm="100000">
                                          <p:val>
                                            <p:strVal val="#ppt_w"/>
                                          </p:val>
                                        </p:tav>
                                      </p:tavLst>
                                    </p:anim>
                                    <p:anim calcmode="lin" valueType="num">
                                      <p:cBhvr>
                                        <p:cTn id="136" dur="750" fill="hold"/>
                                        <p:tgtEl>
                                          <p:spTgt spid="34"/>
                                        </p:tgtEl>
                                        <p:attrNameLst>
                                          <p:attrName>ppt_h</p:attrName>
                                        </p:attrNameLst>
                                      </p:cBhvr>
                                      <p:tavLst>
                                        <p:tav tm="0">
                                          <p:val>
                                            <p:fltVal val="0"/>
                                          </p:val>
                                        </p:tav>
                                        <p:tav tm="100000">
                                          <p:val>
                                            <p:strVal val="#ppt_h"/>
                                          </p:val>
                                        </p:tav>
                                      </p:tavLst>
                                    </p:anim>
                                    <p:anim calcmode="lin" valueType="num">
                                      <p:cBhvr>
                                        <p:cTn id="137" dur="750" fill="hold"/>
                                        <p:tgtEl>
                                          <p:spTgt spid="34"/>
                                        </p:tgtEl>
                                        <p:attrNameLst>
                                          <p:attrName>style.rotation</p:attrName>
                                        </p:attrNameLst>
                                      </p:cBhvr>
                                      <p:tavLst>
                                        <p:tav tm="0">
                                          <p:val>
                                            <p:fltVal val="90"/>
                                          </p:val>
                                        </p:tav>
                                        <p:tav tm="100000">
                                          <p:val>
                                            <p:fltVal val="0"/>
                                          </p:val>
                                        </p:tav>
                                      </p:tavLst>
                                    </p:anim>
                                    <p:animEffect transition="in" filter="fade">
                                      <p:cBhvr>
                                        <p:cTn id="138"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3" grpId="0" animBg="1"/>
      <p:bldP spid="15" grpId="0" animBg="1"/>
      <p:bldP spid="16" grpId="0" animBg="1"/>
      <p:bldP spid="4" grpId="0" animBg="1"/>
      <p:bldP spid="18" grpId="0" animBg="1"/>
      <p:bldP spid="24" grpId="0" animBg="1"/>
      <p:bldP spid="25" grpId="0" animBg="1"/>
      <p:bldP spid="26" grpId="0" animBg="1"/>
      <p:bldP spid="28" grpId="0" animBg="1"/>
      <p:bldP spid="29" grpId="0" animBg="1"/>
      <p:bldP spid="6" grpId="0" animBg="1"/>
      <p:bldP spid="14" grpId="0" animBg="1"/>
      <p:bldP spid="17" grpId="0" animBg="1"/>
      <p:bldP spid="3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646	</a:t>
            </a:r>
            <a:r>
              <a:rPr lang="nl-NL" sz="2000" dirty="0" err="1">
                <a:latin typeface="Calibri" panose="020F0502020204030204" pitchFamily="34" charset="0"/>
              </a:rPr>
              <a:t>Nec</a:t>
            </a:r>
            <a:r>
              <a:rPr lang="nl-NL" sz="2000" dirty="0">
                <a:latin typeface="Calibri" panose="020F0502020204030204" pitchFamily="34" charset="0"/>
              </a:rPr>
              <a:t> non </a:t>
            </a:r>
            <a:r>
              <a:rPr lang="nl-NL" sz="2000" dirty="0" err="1">
                <a:latin typeface="Calibri" panose="020F0502020204030204" pitchFamily="34" charset="0"/>
              </a:rPr>
              <a:t>Tarquinium</a:t>
            </a:r>
            <a:r>
              <a:rPr lang="nl-NL" sz="2000" dirty="0">
                <a:latin typeface="Calibri" panose="020F0502020204030204" pitchFamily="34" charset="0"/>
              </a:rPr>
              <a:t> </a:t>
            </a:r>
            <a:r>
              <a:rPr lang="nl-NL" sz="2000" dirty="0" err="1">
                <a:latin typeface="Calibri" panose="020F0502020204030204" pitchFamily="34" charset="0"/>
              </a:rPr>
              <a:t>eiectum</a:t>
            </a:r>
            <a:r>
              <a:rPr lang="nl-NL" sz="2000" dirty="0">
                <a:latin typeface="Calibri" panose="020F0502020204030204" pitchFamily="34" charset="0"/>
              </a:rPr>
              <a:t> </a:t>
            </a:r>
            <a:r>
              <a:rPr lang="nl-NL" sz="2000" dirty="0" err="1">
                <a:latin typeface="Calibri" panose="020F0502020204030204" pitchFamily="34" charset="0"/>
              </a:rPr>
              <a:t>Porsenna</a:t>
            </a:r>
            <a:r>
              <a:rPr lang="nl-NL" sz="2000" dirty="0">
                <a:latin typeface="Calibri" panose="020F0502020204030204" pitchFamily="34" charset="0"/>
              </a:rPr>
              <a:t> </a:t>
            </a:r>
            <a:r>
              <a:rPr lang="nl-NL" sz="2000" dirty="0" err="1">
                <a:latin typeface="Calibri" panose="020F0502020204030204" pitchFamily="34" charset="0"/>
              </a:rPr>
              <a:t>iubebat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647	</a:t>
            </a:r>
            <a:r>
              <a:rPr lang="nl-NL" sz="2000" dirty="0" err="1">
                <a:latin typeface="Calibri" panose="020F0502020204030204" pitchFamily="34" charset="0"/>
              </a:rPr>
              <a:t>accipere</a:t>
            </a:r>
            <a:r>
              <a:rPr lang="nl-NL" sz="2000" dirty="0">
                <a:latin typeface="Calibri" panose="020F0502020204030204" pitchFamily="34" charset="0"/>
              </a:rPr>
              <a:t> </a:t>
            </a:r>
            <a:r>
              <a:rPr lang="nl-NL" sz="2000" dirty="0" err="1">
                <a:latin typeface="Calibri" panose="020F0502020204030204" pitchFamily="34" charset="0"/>
              </a:rPr>
              <a:t>ingentique</a:t>
            </a:r>
            <a:r>
              <a:rPr lang="nl-NL" sz="2000" dirty="0">
                <a:latin typeface="Calibri" panose="020F0502020204030204" pitchFamily="34" charset="0"/>
              </a:rPr>
              <a:t> </a:t>
            </a:r>
            <a:r>
              <a:rPr lang="nl-NL" sz="2000" dirty="0" err="1">
                <a:latin typeface="Calibri" panose="020F0502020204030204" pitchFamily="34" charset="0"/>
              </a:rPr>
              <a:t>urbem</a:t>
            </a:r>
            <a:r>
              <a:rPr lang="nl-NL" sz="2000" dirty="0">
                <a:latin typeface="Calibri" panose="020F0502020204030204" pitchFamily="34" charset="0"/>
              </a:rPr>
              <a:t> </a:t>
            </a:r>
            <a:r>
              <a:rPr lang="nl-NL" sz="2000" dirty="0" err="1">
                <a:latin typeface="Calibri" panose="020F0502020204030204" pitchFamily="34" charset="0"/>
              </a:rPr>
              <a:t>obsidione</a:t>
            </a:r>
            <a:r>
              <a:rPr lang="nl-NL" sz="2000" dirty="0">
                <a:latin typeface="Calibri" panose="020F0502020204030204" pitchFamily="34" charset="0"/>
              </a:rPr>
              <a:t> </a:t>
            </a:r>
            <a:r>
              <a:rPr lang="nl-NL" sz="2000" dirty="0" err="1">
                <a:latin typeface="Calibri" panose="020F0502020204030204" pitchFamily="34" charset="0"/>
              </a:rPr>
              <a:t>premebat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648	</a:t>
            </a:r>
            <a:r>
              <a:rPr lang="nl-NL" sz="2000" dirty="0" err="1">
                <a:latin typeface="Calibri" panose="020F0502020204030204" pitchFamily="34" charset="0"/>
              </a:rPr>
              <a:t>Aeneadae</a:t>
            </a:r>
            <a:r>
              <a:rPr lang="nl-NL" sz="2000" dirty="0">
                <a:latin typeface="Calibri" panose="020F0502020204030204" pitchFamily="34" charset="0"/>
              </a:rPr>
              <a:t> in </a:t>
            </a:r>
            <a:r>
              <a:rPr lang="nl-NL" sz="2000" dirty="0" err="1">
                <a:latin typeface="Calibri" panose="020F0502020204030204" pitchFamily="34" charset="0"/>
              </a:rPr>
              <a:t>ferrum</a:t>
            </a:r>
            <a:r>
              <a:rPr lang="nl-NL" sz="2000" dirty="0">
                <a:latin typeface="Calibri" panose="020F0502020204030204" pitchFamily="34" charset="0"/>
              </a:rPr>
              <a:t> pro </a:t>
            </a:r>
            <a:r>
              <a:rPr lang="nl-NL" sz="2000" dirty="0" err="1">
                <a:latin typeface="Calibri" panose="020F0502020204030204" pitchFamily="34" charset="0"/>
              </a:rPr>
              <a:t>libertate</a:t>
            </a:r>
            <a:r>
              <a:rPr lang="nl-NL" sz="2000" dirty="0">
                <a:latin typeface="Calibri" panose="020F0502020204030204" pitchFamily="34" charset="0"/>
              </a:rPr>
              <a:t> </a:t>
            </a:r>
            <a:r>
              <a:rPr lang="nl-NL" sz="2000" dirty="0" err="1">
                <a:latin typeface="Calibri" panose="020F0502020204030204" pitchFamily="34" charset="0"/>
              </a:rPr>
              <a:t>ruebant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EF264042-8FEC-47D9-AD3D-A029B9516299}"/>
              </a:ext>
            </a:extLst>
          </p:cNvPr>
          <p:cNvCxnSpPr/>
          <p:nvPr/>
        </p:nvCxnSpPr>
        <p:spPr bwMode="auto">
          <a:xfrm>
            <a:off x="6195455" y="235883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5233408" y="1985928"/>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BAEE6117-39AC-43D9-8178-E63B6E7FCBF3}"/>
              </a:ext>
            </a:extLst>
          </p:cNvPr>
          <p:cNvCxnSpPr/>
          <p:nvPr/>
        </p:nvCxnSpPr>
        <p:spPr bwMode="auto">
          <a:xfrm>
            <a:off x="3335724" y="1985928"/>
            <a:ext cx="8153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1">
            <a:extLst>
              <a:ext uri="{FF2B5EF4-FFF2-40B4-BE49-F238E27FC236}">
                <a16:creationId xmlns="" xmlns:a16="http://schemas.microsoft.com/office/drawing/2014/main" id="{B4E511CF-F220-4A75-8D1E-682F81417F1C}"/>
              </a:ext>
            </a:extLst>
          </p:cNvPr>
          <p:cNvCxnSpPr/>
          <p:nvPr/>
        </p:nvCxnSpPr>
        <p:spPr bwMode="auto">
          <a:xfrm>
            <a:off x="1204832" y="2827720"/>
            <a:ext cx="8153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8">
            <a:extLst>
              <a:ext uri="{FF2B5EF4-FFF2-40B4-BE49-F238E27FC236}">
                <a16:creationId xmlns="" xmlns:a16="http://schemas.microsoft.com/office/drawing/2014/main" id="{30866920-BD67-4599-BAEA-D8746569C069}"/>
              </a:ext>
            </a:extLst>
          </p:cNvPr>
          <p:cNvCxnSpPr>
            <a:cxnSpLocks/>
          </p:cNvCxnSpPr>
          <p:nvPr/>
        </p:nvCxnSpPr>
        <p:spPr bwMode="auto">
          <a:xfrm>
            <a:off x="5113152" y="2817208"/>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 xmlns:a16="http://schemas.microsoft.com/office/drawing/2014/main" id="{387E27FB-E974-431D-8F66-70AABCDFD461}"/>
              </a:ext>
            </a:extLst>
          </p:cNvPr>
          <p:cNvCxnSpPr/>
          <p:nvPr/>
        </p:nvCxnSpPr>
        <p:spPr bwMode="auto">
          <a:xfrm>
            <a:off x="2074568" y="236286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7">
            <a:extLst>
              <a:ext uri="{FF2B5EF4-FFF2-40B4-BE49-F238E27FC236}">
                <a16:creationId xmlns="" xmlns:a16="http://schemas.microsoft.com/office/drawing/2014/main" id="{B504486C-E540-47DA-9BB6-876E744045BC}"/>
              </a:ext>
            </a:extLst>
          </p:cNvPr>
          <p:cNvSpPr/>
          <p:nvPr/>
        </p:nvSpPr>
        <p:spPr bwMode="auto">
          <a:xfrm>
            <a:off x="2992143" y="2797647"/>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Rounded Rectangle 12">
            <a:extLst>
              <a:ext uri="{FF2B5EF4-FFF2-40B4-BE49-F238E27FC236}">
                <a16:creationId xmlns="" xmlns:a16="http://schemas.microsoft.com/office/drawing/2014/main" id="{F980B20A-17E8-4D3F-8E8C-182EF67A6ACF}"/>
              </a:ext>
            </a:extLst>
          </p:cNvPr>
          <p:cNvSpPr/>
          <p:nvPr/>
        </p:nvSpPr>
        <p:spPr bwMode="auto">
          <a:xfrm>
            <a:off x="4572000"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 xmlns:a16="http://schemas.microsoft.com/office/drawing/2014/main" id="{7D636479-8DE6-41D3-AD3A-622C81FE1198}"/>
              </a:ext>
            </a:extLst>
          </p:cNvPr>
          <p:cNvSpPr/>
          <p:nvPr/>
        </p:nvSpPr>
        <p:spPr bwMode="auto">
          <a:xfrm>
            <a:off x="2527648"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 xmlns:a16="http://schemas.microsoft.com/office/drawing/2014/main" id="{C1594BEF-0856-461C-A77E-5261B750ABB8}"/>
              </a:ext>
            </a:extLst>
          </p:cNvPr>
          <p:cNvSpPr/>
          <p:nvPr/>
        </p:nvSpPr>
        <p:spPr bwMode="auto">
          <a:xfrm>
            <a:off x="2674620" y="1516289"/>
            <a:ext cx="982980" cy="251551"/>
          </a:xfrm>
          <a:custGeom>
            <a:avLst/>
            <a:gdLst>
              <a:gd name="connsiteX0" fmla="*/ 982980 w 982980"/>
              <a:gd name="connsiteY0" fmla="*/ 251551 h 251551"/>
              <a:gd name="connsiteX1" fmla="*/ 541020 w 982980"/>
              <a:gd name="connsiteY1" fmla="*/ 91 h 251551"/>
              <a:gd name="connsiteX2" fmla="*/ 0 w 982980"/>
              <a:gd name="connsiteY2" fmla="*/ 228691 h 251551"/>
            </a:gdLst>
            <a:ahLst/>
            <a:cxnLst>
              <a:cxn ang="0">
                <a:pos x="connsiteX0" y="connsiteY0"/>
              </a:cxn>
              <a:cxn ang="0">
                <a:pos x="connsiteX1" y="connsiteY1"/>
              </a:cxn>
              <a:cxn ang="0">
                <a:pos x="connsiteX2" y="connsiteY2"/>
              </a:cxn>
            </a:cxnLst>
            <a:rect l="l" t="t" r="r" b="b"/>
            <a:pathLst>
              <a:path w="982980" h="251551">
                <a:moveTo>
                  <a:pt x="982980" y="251551"/>
                </a:moveTo>
                <a:cubicBezTo>
                  <a:pt x="843915" y="127726"/>
                  <a:pt x="704850" y="3901"/>
                  <a:pt x="541020" y="91"/>
                </a:cubicBezTo>
                <a:cubicBezTo>
                  <a:pt x="377190" y="-3719"/>
                  <a:pt x="188595" y="112486"/>
                  <a:pt x="0" y="22869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vorm 5">
            <a:extLst>
              <a:ext uri="{FF2B5EF4-FFF2-40B4-BE49-F238E27FC236}">
                <a16:creationId xmlns="" xmlns:a16="http://schemas.microsoft.com/office/drawing/2014/main" id="{DA0FA9AC-599F-41D6-9CC7-10656D2D8FF1}"/>
              </a:ext>
            </a:extLst>
          </p:cNvPr>
          <p:cNvSpPr/>
          <p:nvPr/>
        </p:nvSpPr>
        <p:spPr bwMode="auto">
          <a:xfrm>
            <a:off x="2407920" y="2292265"/>
            <a:ext cx="2171700" cy="329015"/>
          </a:xfrm>
          <a:custGeom>
            <a:avLst/>
            <a:gdLst>
              <a:gd name="connsiteX0" fmla="*/ 0 w 2171700"/>
              <a:gd name="connsiteY0" fmla="*/ 321395 h 329015"/>
              <a:gd name="connsiteX1" fmla="*/ 449580 w 2171700"/>
              <a:gd name="connsiteY1" fmla="*/ 69935 h 329015"/>
              <a:gd name="connsiteX2" fmla="*/ 716280 w 2171700"/>
              <a:gd name="connsiteY2" fmla="*/ 207095 h 329015"/>
              <a:gd name="connsiteX3" fmla="*/ 1524000 w 2171700"/>
              <a:gd name="connsiteY3" fmla="*/ 1355 h 329015"/>
              <a:gd name="connsiteX4" fmla="*/ 2171700 w 2171700"/>
              <a:gd name="connsiteY4" fmla="*/ 329015 h 329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00" h="329015">
                <a:moveTo>
                  <a:pt x="0" y="321395"/>
                </a:moveTo>
                <a:cubicBezTo>
                  <a:pt x="165100" y="205190"/>
                  <a:pt x="330200" y="88985"/>
                  <a:pt x="449580" y="69935"/>
                </a:cubicBezTo>
                <a:cubicBezTo>
                  <a:pt x="568960" y="50885"/>
                  <a:pt x="537210" y="218525"/>
                  <a:pt x="716280" y="207095"/>
                </a:cubicBezTo>
                <a:cubicBezTo>
                  <a:pt x="895350" y="195665"/>
                  <a:pt x="1281430" y="-18965"/>
                  <a:pt x="1524000" y="1355"/>
                </a:cubicBezTo>
                <a:cubicBezTo>
                  <a:pt x="1766570" y="21675"/>
                  <a:pt x="1969135" y="175345"/>
                  <a:pt x="2171700" y="32901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Rounded Rectangle 12">
            <a:extLst>
              <a:ext uri="{FF2B5EF4-FFF2-40B4-BE49-F238E27FC236}">
                <a16:creationId xmlns="" xmlns:a16="http://schemas.microsoft.com/office/drawing/2014/main" id="{15B4A1DA-EC5C-4243-8A0D-995FE8B04DF1}"/>
              </a:ext>
            </a:extLst>
          </p:cNvPr>
          <p:cNvSpPr/>
          <p:nvPr/>
        </p:nvSpPr>
        <p:spPr bwMode="auto">
          <a:xfrm>
            <a:off x="3430800" y="22154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4" name="Straight Connector 10">
            <a:extLst>
              <a:ext uri="{FF2B5EF4-FFF2-40B4-BE49-F238E27FC236}">
                <a16:creationId xmlns="" xmlns:a16="http://schemas.microsoft.com/office/drawing/2014/main" id="{A7696328-9B84-489D-B377-BB7316DADB64}"/>
              </a:ext>
            </a:extLst>
          </p:cNvPr>
          <p:cNvCxnSpPr/>
          <p:nvPr/>
        </p:nvCxnSpPr>
        <p:spPr bwMode="auto">
          <a:xfrm>
            <a:off x="5534048" y="322639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8">
            <a:extLst>
              <a:ext uri="{FF2B5EF4-FFF2-40B4-BE49-F238E27FC236}">
                <a16:creationId xmlns="" xmlns:a16="http://schemas.microsoft.com/office/drawing/2014/main" id="{681B74C4-D791-4183-8156-C6F6B98299A6}"/>
              </a:ext>
            </a:extLst>
          </p:cNvPr>
          <p:cNvCxnSpPr>
            <a:cxnSpLocks/>
          </p:cNvCxnSpPr>
          <p:nvPr/>
        </p:nvCxnSpPr>
        <p:spPr bwMode="auto">
          <a:xfrm>
            <a:off x="4632128" y="3669512"/>
            <a:ext cx="84179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12">
            <a:extLst>
              <a:ext uri="{FF2B5EF4-FFF2-40B4-BE49-F238E27FC236}">
                <a16:creationId xmlns="" xmlns:a16="http://schemas.microsoft.com/office/drawing/2014/main" id="{69370235-04D8-4A37-AE97-0FB55088C17E}"/>
              </a:ext>
            </a:extLst>
          </p:cNvPr>
          <p:cNvSpPr/>
          <p:nvPr/>
        </p:nvSpPr>
        <p:spPr bwMode="auto">
          <a:xfrm>
            <a:off x="1528441" y="30643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408875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outVertic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out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style.rotation</p:attrName>
                                        </p:attrNameLst>
                                      </p:cBhvr>
                                      <p:tavLst>
                                        <p:tav tm="0">
                                          <p:val>
                                            <p:fltVal val="720"/>
                                          </p:val>
                                        </p:tav>
                                        <p:tav tm="100000">
                                          <p:val>
                                            <p:fltVal val="0"/>
                                          </p:val>
                                        </p:tav>
                                      </p:tavLst>
                                    </p:anim>
                                    <p:anim calcmode="lin" valueType="num">
                                      <p:cBhvr>
                                        <p:cTn id="41" dur="1000" fill="hold"/>
                                        <p:tgtEl>
                                          <p:spTgt spid="18"/>
                                        </p:tgtEl>
                                        <p:attrNameLst>
                                          <p:attrName>ppt_h</p:attrName>
                                        </p:attrNameLst>
                                      </p:cBhvr>
                                      <p:tavLst>
                                        <p:tav tm="0">
                                          <p:val>
                                            <p:fltVal val="0"/>
                                          </p:val>
                                        </p:tav>
                                        <p:tav tm="100000">
                                          <p:val>
                                            <p:strVal val="#ppt_h"/>
                                          </p:val>
                                        </p:tav>
                                      </p:tavLst>
                                    </p:anim>
                                    <p:anim calcmode="lin" valueType="num">
                                      <p:cBhvr>
                                        <p:cTn id="42"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p:cTn id="47" dur="750" fill="hold"/>
                                        <p:tgtEl>
                                          <p:spTgt spid="19"/>
                                        </p:tgtEl>
                                        <p:attrNameLst>
                                          <p:attrName>ppt_w</p:attrName>
                                        </p:attrNameLst>
                                      </p:cBhvr>
                                      <p:tavLst>
                                        <p:tav tm="0">
                                          <p:val>
                                            <p:fltVal val="0"/>
                                          </p:val>
                                        </p:tav>
                                        <p:tav tm="100000">
                                          <p:val>
                                            <p:strVal val="#ppt_w"/>
                                          </p:val>
                                        </p:tav>
                                      </p:tavLst>
                                    </p:anim>
                                    <p:anim calcmode="lin" valueType="num">
                                      <p:cBhvr>
                                        <p:cTn id="48" dur="750" fill="hold"/>
                                        <p:tgtEl>
                                          <p:spTgt spid="19"/>
                                        </p:tgtEl>
                                        <p:attrNameLst>
                                          <p:attrName>ppt_h</p:attrName>
                                        </p:attrNameLst>
                                      </p:cBhvr>
                                      <p:tavLst>
                                        <p:tav tm="0">
                                          <p:val>
                                            <p:fltVal val="0"/>
                                          </p:val>
                                        </p:tav>
                                        <p:tav tm="100000">
                                          <p:val>
                                            <p:strVal val="#ppt_h"/>
                                          </p:val>
                                        </p:tav>
                                      </p:tavLst>
                                    </p:anim>
                                    <p:anim calcmode="lin" valueType="num">
                                      <p:cBhvr>
                                        <p:cTn id="49" dur="750" fill="hold"/>
                                        <p:tgtEl>
                                          <p:spTgt spid="19"/>
                                        </p:tgtEl>
                                        <p:attrNameLst>
                                          <p:attrName>style.rotation</p:attrName>
                                        </p:attrNameLst>
                                      </p:cBhvr>
                                      <p:tavLst>
                                        <p:tav tm="0">
                                          <p:val>
                                            <p:fltVal val="90"/>
                                          </p:val>
                                        </p:tav>
                                        <p:tav tm="100000">
                                          <p:val>
                                            <p:fltVal val="0"/>
                                          </p:val>
                                        </p:tav>
                                      </p:tavLst>
                                    </p:anim>
                                    <p:animEffect transition="in" filter="fade">
                                      <p:cBhvr>
                                        <p:cTn id="50" dur="75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750" fill="hold"/>
                                        <p:tgtEl>
                                          <p:spTgt spid="20"/>
                                        </p:tgtEl>
                                        <p:attrNameLst>
                                          <p:attrName>ppt_w</p:attrName>
                                        </p:attrNameLst>
                                      </p:cBhvr>
                                      <p:tavLst>
                                        <p:tav tm="0">
                                          <p:val>
                                            <p:fltVal val="0"/>
                                          </p:val>
                                        </p:tav>
                                        <p:tav tm="100000">
                                          <p:val>
                                            <p:strVal val="#ppt_w"/>
                                          </p:val>
                                        </p:tav>
                                      </p:tavLst>
                                    </p:anim>
                                    <p:anim calcmode="lin" valueType="num">
                                      <p:cBhvr>
                                        <p:cTn id="56" dur="750" fill="hold"/>
                                        <p:tgtEl>
                                          <p:spTgt spid="20"/>
                                        </p:tgtEl>
                                        <p:attrNameLst>
                                          <p:attrName>ppt_h</p:attrName>
                                        </p:attrNameLst>
                                      </p:cBhvr>
                                      <p:tavLst>
                                        <p:tav tm="0">
                                          <p:val>
                                            <p:fltVal val="0"/>
                                          </p:val>
                                        </p:tav>
                                        <p:tav tm="100000">
                                          <p:val>
                                            <p:strVal val="#ppt_h"/>
                                          </p:val>
                                        </p:tav>
                                      </p:tavLst>
                                    </p:anim>
                                    <p:anim calcmode="lin" valueType="num">
                                      <p:cBhvr>
                                        <p:cTn id="57" dur="750" fill="hold"/>
                                        <p:tgtEl>
                                          <p:spTgt spid="20"/>
                                        </p:tgtEl>
                                        <p:attrNameLst>
                                          <p:attrName>style.rotation</p:attrName>
                                        </p:attrNameLst>
                                      </p:cBhvr>
                                      <p:tavLst>
                                        <p:tav tm="0">
                                          <p:val>
                                            <p:fltVal val="90"/>
                                          </p:val>
                                        </p:tav>
                                        <p:tav tm="100000">
                                          <p:val>
                                            <p:fltVal val="0"/>
                                          </p:val>
                                        </p:tav>
                                      </p:tavLst>
                                    </p:anim>
                                    <p:animEffect transition="in" filter="fade">
                                      <p:cBhvr>
                                        <p:cTn id="58" dur="75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right)">
                                      <p:cBhvr>
                                        <p:cTn id="63" dur="500"/>
                                        <p:tgtEl>
                                          <p:spTgt spid="5"/>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p:cTn id="68" dur="750" fill="hold"/>
                                        <p:tgtEl>
                                          <p:spTgt spid="22"/>
                                        </p:tgtEl>
                                        <p:attrNameLst>
                                          <p:attrName>ppt_w</p:attrName>
                                        </p:attrNameLst>
                                      </p:cBhvr>
                                      <p:tavLst>
                                        <p:tav tm="0">
                                          <p:val>
                                            <p:fltVal val="0"/>
                                          </p:val>
                                        </p:tav>
                                        <p:tav tm="100000">
                                          <p:val>
                                            <p:strVal val="#ppt_w"/>
                                          </p:val>
                                        </p:tav>
                                      </p:tavLst>
                                    </p:anim>
                                    <p:anim calcmode="lin" valueType="num">
                                      <p:cBhvr>
                                        <p:cTn id="69" dur="750" fill="hold"/>
                                        <p:tgtEl>
                                          <p:spTgt spid="22"/>
                                        </p:tgtEl>
                                        <p:attrNameLst>
                                          <p:attrName>ppt_h</p:attrName>
                                        </p:attrNameLst>
                                      </p:cBhvr>
                                      <p:tavLst>
                                        <p:tav tm="0">
                                          <p:val>
                                            <p:fltVal val="0"/>
                                          </p:val>
                                        </p:tav>
                                        <p:tav tm="100000">
                                          <p:val>
                                            <p:strVal val="#ppt_h"/>
                                          </p:val>
                                        </p:tav>
                                      </p:tavLst>
                                    </p:anim>
                                    <p:anim calcmode="lin" valueType="num">
                                      <p:cBhvr>
                                        <p:cTn id="70" dur="750" fill="hold"/>
                                        <p:tgtEl>
                                          <p:spTgt spid="22"/>
                                        </p:tgtEl>
                                        <p:attrNameLst>
                                          <p:attrName>style.rotation</p:attrName>
                                        </p:attrNameLst>
                                      </p:cBhvr>
                                      <p:tavLst>
                                        <p:tav tm="0">
                                          <p:val>
                                            <p:fltVal val="90"/>
                                          </p:val>
                                        </p:tav>
                                        <p:tav tm="100000">
                                          <p:val>
                                            <p:fltVal val="0"/>
                                          </p:val>
                                        </p:tav>
                                      </p:tavLst>
                                    </p:anim>
                                    <p:animEffect transition="in" filter="fade">
                                      <p:cBhvr>
                                        <p:cTn id="71" dur="750"/>
                                        <p:tgtEl>
                                          <p:spTgt spid="2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6"/>
                                        </p:tgtEl>
                                        <p:attrNameLst>
                                          <p:attrName>style.visibility</p:attrName>
                                        </p:attrNameLst>
                                      </p:cBhvr>
                                      <p:to>
                                        <p:strVal val="visible"/>
                                      </p:to>
                                    </p:set>
                                    <p:animEffect transition="in" filter="wipe(left)">
                                      <p:cBhvr>
                                        <p:cTn id="76" dur="500"/>
                                        <p:tgtEl>
                                          <p:spTgt spid="6"/>
                                        </p:tgtEl>
                                      </p:cBhvr>
                                    </p:animEffect>
                                  </p:childTnLst>
                                </p:cTn>
                              </p:par>
                            </p:childTnLst>
                          </p:cTn>
                        </p:par>
                      </p:childTnLst>
                    </p:cTn>
                  </p:par>
                  <p:par>
                    <p:cTn id="77" fill="hold">
                      <p:stCondLst>
                        <p:cond delay="indefinite"/>
                      </p:stCondLst>
                      <p:childTnLst>
                        <p:par>
                          <p:cTn id="78" fill="hold">
                            <p:stCondLst>
                              <p:cond delay="0"/>
                            </p:stCondLst>
                            <p:childTnLst>
                              <p:par>
                                <p:cTn id="79" presetID="47" presetClass="entr" presetSubtype="0" fill="hold"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barn(outVertical)">
                                      <p:cBhvr>
                                        <p:cTn id="88" dur="500"/>
                                        <p:tgtEl>
                                          <p:spTgt spid="25"/>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p:cTn id="93" dur="750" fill="hold"/>
                                        <p:tgtEl>
                                          <p:spTgt spid="27"/>
                                        </p:tgtEl>
                                        <p:attrNameLst>
                                          <p:attrName>ppt_w</p:attrName>
                                        </p:attrNameLst>
                                      </p:cBhvr>
                                      <p:tavLst>
                                        <p:tav tm="0">
                                          <p:val>
                                            <p:fltVal val="0"/>
                                          </p:val>
                                        </p:tav>
                                        <p:tav tm="100000">
                                          <p:val>
                                            <p:strVal val="#ppt_w"/>
                                          </p:val>
                                        </p:tav>
                                      </p:tavLst>
                                    </p:anim>
                                    <p:anim calcmode="lin" valueType="num">
                                      <p:cBhvr>
                                        <p:cTn id="94" dur="750" fill="hold"/>
                                        <p:tgtEl>
                                          <p:spTgt spid="27"/>
                                        </p:tgtEl>
                                        <p:attrNameLst>
                                          <p:attrName>ppt_h</p:attrName>
                                        </p:attrNameLst>
                                      </p:cBhvr>
                                      <p:tavLst>
                                        <p:tav tm="0">
                                          <p:val>
                                            <p:fltVal val="0"/>
                                          </p:val>
                                        </p:tav>
                                        <p:tav tm="100000">
                                          <p:val>
                                            <p:strVal val="#ppt_h"/>
                                          </p:val>
                                        </p:tav>
                                      </p:tavLst>
                                    </p:anim>
                                    <p:anim calcmode="lin" valueType="num">
                                      <p:cBhvr>
                                        <p:cTn id="95" dur="750" fill="hold"/>
                                        <p:tgtEl>
                                          <p:spTgt spid="27"/>
                                        </p:tgtEl>
                                        <p:attrNameLst>
                                          <p:attrName>style.rotation</p:attrName>
                                        </p:attrNameLst>
                                      </p:cBhvr>
                                      <p:tavLst>
                                        <p:tav tm="0">
                                          <p:val>
                                            <p:fltVal val="90"/>
                                          </p:val>
                                        </p:tav>
                                        <p:tav tm="100000">
                                          <p:val>
                                            <p:fltVal val="0"/>
                                          </p:val>
                                        </p:tav>
                                      </p:tavLst>
                                    </p:anim>
                                    <p:animEffect transition="in" filter="fade">
                                      <p:cBhvr>
                                        <p:cTn id="96"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5" grpId="0" animBg="1"/>
      <p:bldP spid="6" grpId="0" animBg="1"/>
      <p:bldP spid="22"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649	</a:t>
            </a:r>
            <a:r>
              <a:rPr lang="nl-NL" sz="2000" dirty="0" err="1">
                <a:latin typeface="Calibri" panose="020F0502020204030204" pitchFamily="34" charset="0"/>
              </a:rPr>
              <a:t>Illum</a:t>
            </a:r>
            <a:r>
              <a:rPr lang="nl-NL" sz="2000" dirty="0">
                <a:latin typeface="Calibri" panose="020F0502020204030204" pitchFamily="34" charset="0"/>
              </a:rPr>
              <a:t> </a:t>
            </a:r>
            <a:r>
              <a:rPr lang="nl-NL" sz="2000" dirty="0" err="1">
                <a:latin typeface="Calibri" panose="020F0502020204030204" pitchFamily="34" charset="0"/>
              </a:rPr>
              <a:t>indignanti</a:t>
            </a:r>
            <a:r>
              <a:rPr lang="nl-NL" sz="2000" dirty="0">
                <a:latin typeface="Calibri" panose="020F0502020204030204" pitchFamily="34" charset="0"/>
              </a:rPr>
              <a:t> </a:t>
            </a:r>
            <a:r>
              <a:rPr lang="nl-NL" sz="2000" dirty="0" err="1">
                <a:latin typeface="Calibri" panose="020F0502020204030204" pitchFamily="34" charset="0"/>
              </a:rPr>
              <a:t>similem</a:t>
            </a:r>
            <a:r>
              <a:rPr lang="nl-NL" sz="2000" dirty="0">
                <a:latin typeface="Calibri" panose="020F0502020204030204" pitchFamily="34" charset="0"/>
              </a:rPr>
              <a:t> </a:t>
            </a:r>
            <a:r>
              <a:rPr lang="nl-NL" sz="2000" dirty="0" err="1">
                <a:latin typeface="Calibri" panose="020F0502020204030204" pitchFamily="34" charset="0"/>
              </a:rPr>
              <a:t>similemque</a:t>
            </a:r>
            <a:r>
              <a:rPr lang="nl-NL" sz="2000" dirty="0">
                <a:latin typeface="Calibri" panose="020F0502020204030204" pitchFamily="34" charset="0"/>
              </a:rPr>
              <a:t> </a:t>
            </a:r>
            <a:r>
              <a:rPr lang="nl-NL" sz="2000" dirty="0" err="1">
                <a:latin typeface="Calibri" panose="020F0502020204030204" pitchFamily="34" charset="0"/>
              </a:rPr>
              <a:t>minanti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650	</a:t>
            </a:r>
            <a:r>
              <a:rPr lang="nl-NL" sz="2000" dirty="0" err="1">
                <a:latin typeface="Calibri" panose="020F0502020204030204" pitchFamily="34" charset="0"/>
              </a:rPr>
              <a:t>aspiceres</a:t>
            </a:r>
            <a:r>
              <a:rPr lang="nl-NL" sz="2000" dirty="0">
                <a:latin typeface="Calibri" panose="020F0502020204030204" pitchFamily="34" charset="0"/>
              </a:rPr>
              <a:t>, </a:t>
            </a:r>
            <a:r>
              <a:rPr lang="nl-NL" sz="2000" dirty="0" err="1">
                <a:latin typeface="Calibri" panose="020F0502020204030204" pitchFamily="34" charset="0"/>
              </a:rPr>
              <a:t>pontem</a:t>
            </a:r>
            <a:r>
              <a:rPr lang="nl-NL" sz="2000" dirty="0">
                <a:latin typeface="Calibri" panose="020F0502020204030204" pitchFamily="34" charset="0"/>
              </a:rPr>
              <a:t> </a:t>
            </a:r>
            <a:r>
              <a:rPr lang="nl-NL" sz="2000" dirty="0" err="1">
                <a:latin typeface="Calibri" panose="020F0502020204030204" pitchFamily="34" charset="0"/>
              </a:rPr>
              <a:t>auderet</a:t>
            </a:r>
            <a:r>
              <a:rPr lang="nl-NL" sz="2000" dirty="0">
                <a:latin typeface="Calibri" panose="020F0502020204030204" pitchFamily="34" charset="0"/>
              </a:rPr>
              <a:t> </a:t>
            </a:r>
            <a:r>
              <a:rPr lang="nl-NL" sz="2000" dirty="0" err="1">
                <a:latin typeface="Calibri" panose="020F0502020204030204" pitchFamily="34" charset="0"/>
              </a:rPr>
              <a:t>quia</a:t>
            </a:r>
            <a:r>
              <a:rPr lang="nl-NL" sz="2000" dirty="0">
                <a:latin typeface="Calibri" panose="020F0502020204030204" pitchFamily="34" charset="0"/>
              </a:rPr>
              <a:t> </a:t>
            </a:r>
            <a:r>
              <a:rPr lang="nl-NL" sz="2000" dirty="0" err="1">
                <a:latin typeface="Calibri" panose="020F0502020204030204" pitchFamily="34" charset="0"/>
              </a:rPr>
              <a:t>vellere</a:t>
            </a:r>
            <a:r>
              <a:rPr lang="nl-NL" sz="2000" dirty="0">
                <a:latin typeface="Calibri" panose="020F0502020204030204" pitchFamily="34" charset="0"/>
              </a:rPr>
              <a:t> </a:t>
            </a:r>
            <a:r>
              <a:rPr lang="nl-NL" sz="2000" dirty="0" err="1">
                <a:latin typeface="Calibri" panose="020F0502020204030204" pitchFamily="34" charset="0"/>
              </a:rPr>
              <a:t>Cocles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651	et </a:t>
            </a:r>
            <a:r>
              <a:rPr lang="nl-NL" sz="2000" dirty="0" err="1">
                <a:latin typeface="Calibri" panose="020F0502020204030204" pitchFamily="34" charset="0"/>
              </a:rPr>
              <a:t>fluvium</a:t>
            </a:r>
            <a:r>
              <a:rPr lang="nl-NL" sz="2000" dirty="0">
                <a:latin typeface="Calibri" panose="020F0502020204030204" pitchFamily="34" charset="0"/>
              </a:rPr>
              <a:t> </a:t>
            </a:r>
            <a:r>
              <a:rPr lang="nl-NL" sz="2000" dirty="0" err="1">
                <a:latin typeface="Calibri" panose="020F0502020204030204" pitchFamily="34" charset="0"/>
              </a:rPr>
              <a:t>vinclis</a:t>
            </a:r>
            <a:r>
              <a:rPr lang="nl-NL" sz="2000" dirty="0">
                <a:latin typeface="Calibri" panose="020F0502020204030204" pitchFamily="34" charset="0"/>
              </a:rPr>
              <a:t> </a:t>
            </a:r>
            <a:r>
              <a:rPr lang="nl-NL" sz="2000" dirty="0" err="1">
                <a:latin typeface="Calibri" panose="020F0502020204030204" pitchFamily="34" charset="0"/>
              </a:rPr>
              <a:t>innaret</a:t>
            </a:r>
            <a:r>
              <a:rPr lang="nl-NL" sz="2000" dirty="0">
                <a:latin typeface="Calibri" panose="020F0502020204030204" pitchFamily="34" charset="0"/>
              </a:rPr>
              <a:t> </a:t>
            </a:r>
            <a:r>
              <a:rPr lang="nl-NL" sz="2000" dirty="0" err="1">
                <a:latin typeface="Calibri" panose="020F0502020204030204" pitchFamily="34" charset="0"/>
              </a:rPr>
              <a:t>Cloelia</a:t>
            </a:r>
            <a:r>
              <a:rPr lang="nl-NL" sz="2000" dirty="0">
                <a:latin typeface="Calibri" panose="020F0502020204030204" pitchFamily="34" charset="0"/>
              </a:rPr>
              <a:t> </a:t>
            </a:r>
            <a:r>
              <a:rPr lang="nl-NL" sz="2000" dirty="0" err="1">
                <a:latin typeface="Calibri" panose="020F0502020204030204" pitchFamily="34" charset="0"/>
              </a:rPr>
              <a:t>ruptis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652	In </a:t>
            </a:r>
            <a:r>
              <a:rPr lang="nl-NL" sz="2000" dirty="0" err="1">
                <a:latin typeface="Calibri" panose="020F0502020204030204" pitchFamily="34" charset="0"/>
              </a:rPr>
              <a:t>summo</a:t>
            </a:r>
            <a:r>
              <a:rPr lang="nl-NL" sz="2000" dirty="0">
                <a:latin typeface="Calibri" panose="020F0502020204030204" pitchFamily="34" charset="0"/>
              </a:rPr>
              <a:t> custos </a:t>
            </a:r>
            <a:r>
              <a:rPr lang="nl-NL" sz="2000" dirty="0" err="1">
                <a:latin typeface="Calibri" panose="020F0502020204030204" pitchFamily="34" charset="0"/>
              </a:rPr>
              <a:t>Tarpeiae</a:t>
            </a:r>
            <a:r>
              <a:rPr lang="nl-NL" sz="2000" dirty="0">
                <a:latin typeface="Calibri" panose="020F0502020204030204" pitchFamily="34" charset="0"/>
              </a:rPr>
              <a:t> </a:t>
            </a:r>
            <a:r>
              <a:rPr lang="nl-NL" sz="2000" dirty="0" err="1">
                <a:latin typeface="Calibri" panose="020F0502020204030204" pitchFamily="34" charset="0"/>
              </a:rPr>
              <a:t>Manlius</a:t>
            </a:r>
            <a:r>
              <a:rPr lang="nl-NL" sz="2000" dirty="0">
                <a:latin typeface="Calibri" panose="020F0502020204030204" pitchFamily="34" charset="0"/>
              </a:rPr>
              <a:t> </a:t>
            </a:r>
            <a:r>
              <a:rPr lang="nl-NL" sz="2000" dirty="0" err="1">
                <a:latin typeface="Calibri" panose="020F0502020204030204" pitchFamily="34" charset="0"/>
              </a:rPr>
              <a:t>arcis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653	</a:t>
            </a:r>
            <a:r>
              <a:rPr lang="nl-NL" sz="2000" dirty="0" err="1">
                <a:latin typeface="Calibri" panose="020F0502020204030204" pitchFamily="34" charset="0"/>
              </a:rPr>
              <a:t>stabat</a:t>
            </a:r>
            <a:r>
              <a:rPr lang="nl-NL" sz="2000" dirty="0">
                <a:latin typeface="Calibri" panose="020F0502020204030204" pitchFamily="34" charset="0"/>
              </a:rPr>
              <a:t> pro </a:t>
            </a:r>
            <a:r>
              <a:rPr lang="nl-NL" sz="2000" dirty="0" err="1">
                <a:latin typeface="Calibri" panose="020F0502020204030204" pitchFamily="34" charset="0"/>
              </a:rPr>
              <a:t>templo</a:t>
            </a:r>
            <a:r>
              <a:rPr lang="nl-NL" sz="2000" dirty="0">
                <a:latin typeface="Calibri" panose="020F0502020204030204" pitchFamily="34" charset="0"/>
              </a:rPr>
              <a:t> et </a:t>
            </a:r>
            <a:r>
              <a:rPr lang="nl-NL" sz="2000" dirty="0" err="1">
                <a:latin typeface="Calibri" panose="020F0502020204030204" pitchFamily="34" charset="0"/>
              </a:rPr>
              <a:t>Capitolia</a:t>
            </a:r>
            <a:r>
              <a:rPr lang="nl-NL" sz="2000" dirty="0">
                <a:latin typeface="Calibri" panose="020F0502020204030204" pitchFamily="34" charset="0"/>
              </a:rPr>
              <a:t> </a:t>
            </a:r>
            <a:r>
              <a:rPr lang="nl-NL" sz="2000" dirty="0" err="1">
                <a:latin typeface="Calibri" panose="020F0502020204030204" pitchFamily="34" charset="0"/>
              </a:rPr>
              <a:t>celsa</a:t>
            </a:r>
            <a:r>
              <a:rPr lang="nl-NL" sz="2000" dirty="0">
                <a:latin typeface="Calibri" panose="020F0502020204030204" pitchFamily="34" charset="0"/>
              </a:rPr>
              <a:t> </a:t>
            </a:r>
            <a:r>
              <a:rPr lang="nl-NL" sz="2000" dirty="0" err="1">
                <a:latin typeface="Calibri" panose="020F0502020204030204" pitchFamily="34" charset="0"/>
              </a:rPr>
              <a:t>tenebat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654	</a:t>
            </a:r>
            <a:r>
              <a:rPr lang="nl-NL" sz="2000" dirty="0" err="1">
                <a:latin typeface="Calibri" panose="020F0502020204030204" pitchFamily="34" charset="0"/>
              </a:rPr>
              <a:t>Romuleoque</a:t>
            </a:r>
            <a:r>
              <a:rPr lang="nl-NL" sz="2000" dirty="0">
                <a:latin typeface="Calibri" panose="020F0502020204030204" pitchFamily="34" charset="0"/>
              </a:rPr>
              <a:t> </a:t>
            </a:r>
            <a:r>
              <a:rPr lang="nl-NL" sz="2000" dirty="0" err="1">
                <a:latin typeface="Calibri" panose="020F0502020204030204" pitchFamily="34" charset="0"/>
              </a:rPr>
              <a:t>recens</a:t>
            </a:r>
            <a:r>
              <a:rPr lang="nl-NL" sz="2000" dirty="0">
                <a:latin typeface="Calibri" panose="020F0502020204030204" pitchFamily="34" charset="0"/>
              </a:rPr>
              <a:t> </a:t>
            </a:r>
            <a:r>
              <a:rPr lang="nl-NL" sz="2000" dirty="0" err="1">
                <a:latin typeface="Calibri" panose="020F0502020204030204" pitchFamily="34" charset="0"/>
              </a:rPr>
              <a:t>horrebat</a:t>
            </a:r>
            <a:r>
              <a:rPr lang="nl-NL" sz="2000" dirty="0">
                <a:latin typeface="Calibri" panose="020F0502020204030204" pitchFamily="34" charset="0"/>
              </a:rPr>
              <a:t> </a:t>
            </a:r>
            <a:r>
              <a:rPr lang="nl-NL" sz="2000" dirty="0" err="1">
                <a:latin typeface="Calibri" panose="020F0502020204030204" pitchFamily="34" charset="0"/>
              </a:rPr>
              <a:t>regia</a:t>
            </a:r>
            <a:r>
              <a:rPr lang="nl-NL" sz="2000" dirty="0">
                <a:latin typeface="Calibri" panose="020F0502020204030204" pitchFamily="34" charset="0"/>
              </a:rPr>
              <a:t> </a:t>
            </a:r>
            <a:r>
              <a:rPr lang="nl-NL" sz="2000" dirty="0" err="1">
                <a:latin typeface="Calibri" panose="020F0502020204030204" pitchFamily="34" charset="0"/>
              </a:rPr>
              <a:t>culmo</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233408"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BAEE6117-39AC-43D9-8178-E63B6E7FCBF3}"/>
              </a:ext>
            </a:extLst>
          </p:cNvPr>
          <p:cNvCxnSpPr/>
          <p:nvPr/>
        </p:nvCxnSpPr>
        <p:spPr bwMode="auto">
          <a:xfrm>
            <a:off x="1745984" y="1985928"/>
            <a:ext cx="102217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BAEE6117-39AC-43D9-8178-E63B6E7FCBF3}"/>
              </a:ext>
            </a:extLst>
          </p:cNvPr>
          <p:cNvCxnSpPr/>
          <p:nvPr/>
        </p:nvCxnSpPr>
        <p:spPr bwMode="auto">
          <a:xfrm>
            <a:off x="4992896" y="1985928"/>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144704" y="2827720"/>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3128928" y="2838544"/>
            <a:ext cx="78166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1">
            <a:extLst>
              <a:ext uri="{FF2B5EF4-FFF2-40B4-BE49-F238E27FC236}">
                <a16:creationId xmlns="" xmlns:a16="http://schemas.microsoft.com/office/drawing/2014/main" id="{BAEE6117-39AC-43D9-8178-E63B6E7FCBF3}"/>
              </a:ext>
            </a:extLst>
          </p:cNvPr>
          <p:cNvCxnSpPr/>
          <p:nvPr/>
        </p:nvCxnSpPr>
        <p:spPr bwMode="auto">
          <a:xfrm>
            <a:off x="4477409" y="2838544"/>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981376" y="3669512"/>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1">
            <a:extLst>
              <a:ext uri="{FF2B5EF4-FFF2-40B4-BE49-F238E27FC236}">
                <a16:creationId xmlns="" xmlns:a16="http://schemas.microsoft.com/office/drawing/2014/main" id="{BAEE6117-39AC-43D9-8178-E63B6E7FCBF3}"/>
              </a:ext>
            </a:extLst>
          </p:cNvPr>
          <p:cNvCxnSpPr/>
          <p:nvPr/>
        </p:nvCxnSpPr>
        <p:spPr bwMode="auto">
          <a:xfrm>
            <a:off x="4513408" y="3669512"/>
            <a:ext cx="61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24">
            <a:extLst>
              <a:ext uri="{FF2B5EF4-FFF2-40B4-BE49-F238E27FC236}">
                <a16:creationId xmlns="" xmlns:a16="http://schemas.microsoft.com/office/drawing/2014/main" id="{B02DFEE7-18C7-4F80-BADD-F2474760D1C5}"/>
              </a:ext>
            </a:extLst>
          </p:cNvPr>
          <p:cNvSpPr/>
          <p:nvPr/>
        </p:nvSpPr>
        <p:spPr bwMode="auto">
          <a:xfrm>
            <a:off x="2196000" y="244795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6">
            <a:extLst>
              <a:ext uri="{FF2B5EF4-FFF2-40B4-BE49-F238E27FC236}">
                <a16:creationId xmlns="" xmlns:a16="http://schemas.microsoft.com/office/drawing/2014/main" id="{498C80E9-5061-49C6-84B9-65F9831927DD}"/>
              </a:ext>
            </a:extLst>
          </p:cNvPr>
          <p:cNvSpPr/>
          <p:nvPr/>
        </p:nvSpPr>
        <p:spPr bwMode="auto">
          <a:xfrm flipH="1">
            <a:off x="4990046" y="32784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Plus 19">
            <a:extLst>
              <a:ext uri="{FF2B5EF4-FFF2-40B4-BE49-F238E27FC236}">
                <a16:creationId xmlns="" xmlns:a16="http://schemas.microsoft.com/office/drawing/2014/main" id="{E1E17DFB-A30C-4D5D-A67C-67E2A903ADA9}"/>
              </a:ext>
            </a:extLst>
          </p:cNvPr>
          <p:cNvSpPr/>
          <p:nvPr/>
        </p:nvSpPr>
        <p:spPr bwMode="auto">
          <a:xfrm>
            <a:off x="4180608" y="282061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1" name="Straight Connector 10">
            <a:extLst>
              <a:ext uri="{FF2B5EF4-FFF2-40B4-BE49-F238E27FC236}">
                <a16:creationId xmlns="" xmlns:a16="http://schemas.microsoft.com/office/drawing/2014/main" id="{E88A1818-DD4C-409C-A28A-DA965D5489BF}"/>
              </a:ext>
            </a:extLst>
          </p:cNvPr>
          <p:cNvCxnSpPr/>
          <p:nvPr/>
        </p:nvCxnSpPr>
        <p:spPr bwMode="auto">
          <a:xfrm>
            <a:off x="1092892" y="3278488"/>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Plus 25">
            <a:extLst>
              <a:ext uri="{FF2B5EF4-FFF2-40B4-BE49-F238E27FC236}">
                <a16:creationId xmlns="" xmlns:a16="http://schemas.microsoft.com/office/drawing/2014/main" id="{DF459641-48CB-4152-A8AA-D7181B66516E}"/>
              </a:ext>
            </a:extLst>
          </p:cNvPr>
          <p:cNvSpPr/>
          <p:nvPr/>
        </p:nvSpPr>
        <p:spPr bwMode="auto">
          <a:xfrm>
            <a:off x="1205216" y="364959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Rounded Rectangle 12">
            <a:extLst>
              <a:ext uri="{FF2B5EF4-FFF2-40B4-BE49-F238E27FC236}">
                <a16:creationId xmlns="" xmlns:a16="http://schemas.microsoft.com/office/drawing/2014/main" id="{7D636479-8DE6-41D3-AD3A-622C81FE1198}"/>
              </a:ext>
            </a:extLst>
          </p:cNvPr>
          <p:cNvSpPr/>
          <p:nvPr/>
        </p:nvSpPr>
        <p:spPr bwMode="auto">
          <a:xfrm>
            <a:off x="1288704" y="132452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1402080" y="1426389"/>
            <a:ext cx="1853184" cy="341451"/>
          </a:xfrm>
          <a:custGeom>
            <a:avLst/>
            <a:gdLst>
              <a:gd name="connsiteX0" fmla="*/ 1853184 w 1853184"/>
              <a:gd name="connsiteY0" fmla="*/ 317067 h 341451"/>
              <a:gd name="connsiteX1" fmla="*/ 963168 w 1853184"/>
              <a:gd name="connsiteY1" fmla="*/ 75 h 341451"/>
              <a:gd name="connsiteX2" fmla="*/ 0 w 1853184"/>
              <a:gd name="connsiteY2" fmla="*/ 341451 h 341451"/>
            </a:gdLst>
            <a:ahLst/>
            <a:cxnLst>
              <a:cxn ang="0">
                <a:pos x="connsiteX0" y="connsiteY0"/>
              </a:cxn>
              <a:cxn ang="0">
                <a:pos x="connsiteX1" y="connsiteY1"/>
              </a:cxn>
              <a:cxn ang="0">
                <a:pos x="connsiteX2" y="connsiteY2"/>
              </a:cxn>
            </a:cxnLst>
            <a:rect l="l" t="t" r="r" b="b"/>
            <a:pathLst>
              <a:path w="1853184" h="341451">
                <a:moveTo>
                  <a:pt x="1853184" y="317067"/>
                </a:moveTo>
                <a:cubicBezTo>
                  <a:pt x="1562608" y="156539"/>
                  <a:pt x="1272032" y="-3989"/>
                  <a:pt x="963168" y="75"/>
                </a:cubicBezTo>
                <a:cubicBezTo>
                  <a:pt x="654304" y="4139"/>
                  <a:pt x="327152" y="172795"/>
                  <a:pt x="0" y="34145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Afgeronde rechthoek 59">
            <a:extLst>
              <a:ext uri="{FF2B5EF4-FFF2-40B4-BE49-F238E27FC236}">
                <a16:creationId xmlns="" xmlns:a16="http://schemas.microsoft.com/office/drawing/2014/main" id="{4777BE75-4B13-4033-84B0-08BCBDE532E4}"/>
              </a:ext>
            </a:extLst>
          </p:cNvPr>
          <p:cNvSpPr/>
          <p:nvPr/>
        </p:nvSpPr>
        <p:spPr bwMode="auto">
          <a:xfrm>
            <a:off x="3962162" y="132586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Linkeraccolade 26">
            <a:extLst>
              <a:ext uri="{FF2B5EF4-FFF2-40B4-BE49-F238E27FC236}">
                <a16:creationId xmlns="" xmlns:a16="http://schemas.microsoft.com/office/drawing/2014/main" id="{9BBF9C08-82D6-415A-9A75-5073723F8097}"/>
              </a:ext>
            </a:extLst>
          </p:cNvPr>
          <p:cNvSpPr/>
          <p:nvPr/>
        </p:nvSpPr>
        <p:spPr bwMode="auto">
          <a:xfrm>
            <a:off x="3718516" y="1266245"/>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Linkeraccolade 27">
            <a:extLst>
              <a:ext uri="{FF2B5EF4-FFF2-40B4-BE49-F238E27FC236}">
                <a16:creationId xmlns="" xmlns:a16="http://schemas.microsoft.com/office/drawing/2014/main" id="{7F29BD27-EE71-49E9-BE8F-8C10CE7B5D8C}"/>
              </a:ext>
            </a:extLst>
          </p:cNvPr>
          <p:cNvSpPr/>
          <p:nvPr/>
        </p:nvSpPr>
        <p:spPr bwMode="auto">
          <a:xfrm flipH="1">
            <a:off x="4191408" y="1271869"/>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7D636479-8DE6-41D3-AD3A-622C81FE1198}"/>
              </a:ext>
            </a:extLst>
          </p:cNvPr>
          <p:cNvSpPr/>
          <p:nvPr/>
        </p:nvSpPr>
        <p:spPr bwMode="auto">
          <a:xfrm>
            <a:off x="5437136"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 xmlns:a16="http://schemas.microsoft.com/office/drawing/2014/main" id="{7D636479-8DE6-41D3-AD3A-622C81FE1198}"/>
              </a:ext>
            </a:extLst>
          </p:cNvPr>
          <p:cNvSpPr/>
          <p:nvPr/>
        </p:nvSpPr>
        <p:spPr bwMode="auto">
          <a:xfrm>
            <a:off x="2493824" y="217819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 xmlns:a16="http://schemas.microsoft.com/office/drawing/2014/main" id="{7D636479-8DE6-41D3-AD3A-622C81FE1198}"/>
              </a:ext>
            </a:extLst>
          </p:cNvPr>
          <p:cNvSpPr/>
          <p:nvPr/>
        </p:nvSpPr>
        <p:spPr bwMode="auto">
          <a:xfrm>
            <a:off x="3962162" y="30264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Freeform 40">
            <a:extLst>
              <a:ext uri="{FF2B5EF4-FFF2-40B4-BE49-F238E27FC236}">
                <a16:creationId xmlns="" xmlns:a16="http://schemas.microsoft.com/office/drawing/2014/main" id="{66678E76-5371-4290-8F17-BA8A0CD35291}"/>
              </a:ext>
            </a:extLst>
          </p:cNvPr>
          <p:cNvSpPr/>
          <p:nvPr/>
        </p:nvSpPr>
        <p:spPr bwMode="auto">
          <a:xfrm>
            <a:off x="2248636" y="332595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41">
            <a:extLst>
              <a:ext uri="{FF2B5EF4-FFF2-40B4-BE49-F238E27FC236}">
                <a16:creationId xmlns="" xmlns:a16="http://schemas.microsoft.com/office/drawing/2014/main" id="{02A3F9FF-125A-4CED-9BE4-67832A487DA1}"/>
              </a:ext>
            </a:extLst>
          </p:cNvPr>
          <p:cNvSpPr/>
          <p:nvPr/>
        </p:nvSpPr>
        <p:spPr bwMode="auto">
          <a:xfrm flipH="1">
            <a:off x="2752261" y="332825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0">
            <a:extLst>
              <a:ext uri="{FF2B5EF4-FFF2-40B4-BE49-F238E27FC236}">
                <a16:creationId xmlns="" xmlns:a16="http://schemas.microsoft.com/office/drawing/2014/main" id="{D124E134-5E3F-4881-984E-7A07C99DC0B8}"/>
              </a:ext>
            </a:extLst>
          </p:cNvPr>
          <p:cNvSpPr/>
          <p:nvPr/>
        </p:nvSpPr>
        <p:spPr bwMode="auto">
          <a:xfrm>
            <a:off x="4497598" y="332710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41">
            <a:extLst>
              <a:ext uri="{FF2B5EF4-FFF2-40B4-BE49-F238E27FC236}">
                <a16:creationId xmlns="" xmlns:a16="http://schemas.microsoft.com/office/drawing/2014/main" id="{00278BED-955E-417D-8CA0-9521909FBE0A}"/>
              </a:ext>
            </a:extLst>
          </p:cNvPr>
          <p:cNvSpPr/>
          <p:nvPr/>
        </p:nvSpPr>
        <p:spPr bwMode="auto">
          <a:xfrm flipH="1">
            <a:off x="4946423" y="332710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40" name="Straight Connector 10">
            <a:extLst>
              <a:ext uri="{FF2B5EF4-FFF2-40B4-BE49-F238E27FC236}">
                <a16:creationId xmlns="" xmlns:a16="http://schemas.microsoft.com/office/drawing/2014/main" id="{A7696328-9B84-489D-B377-BB7316DADB64}"/>
              </a:ext>
            </a:extLst>
          </p:cNvPr>
          <p:cNvCxnSpPr/>
          <p:nvPr/>
        </p:nvCxnSpPr>
        <p:spPr bwMode="auto">
          <a:xfrm>
            <a:off x="5534048" y="571386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205216" y="5353096"/>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4946423" y="5353096"/>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3291852" y="6194888"/>
            <a:ext cx="88875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10">
            <a:extLst>
              <a:ext uri="{FF2B5EF4-FFF2-40B4-BE49-F238E27FC236}">
                <a16:creationId xmlns="" xmlns:a16="http://schemas.microsoft.com/office/drawing/2014/main" id="{387E27FB-E974-431D-8F66-70AABCDFD461}"/>
              </a:ext>
            </a:extLst>
          </p:cNvPr>
          <p:cNvCxnSpPr/>
          <p:nvPr/>
        </p:nvCxnSpPr>
        <p:spPr bwMode="auto">
          <a:xfrm>
            <a:off x="3042000" y="488296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Plus 27">
            <a:extLst>
              <a:ext uri="{FF2B5EF4-FFF2-40B4-BE49-F238E27FC236}">
                <a16:creationId xmlns="" xmlns:a16="http://schemas.microsoft.com/office/drawing/2014/main" id="{B504486C-E540-47DA-9BB6-876E744045BC}"/>
              </a:ext>
            </a:extLst>
          </p:cNvPr>
          <p:cNvSpPr/>
          <p:nvPr/>
        </p:nvSpPr>
        <p:spPr bwMode="auto">
          <a:xfrm>
            <a:off x="3111852" y="533755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49" name="Straight Connector 10">
            <a:extLst>
              <a:ext uri="{FF2B5EF4-FFF2-40B4-BE49-F238E27FC236}">
                <a16:creationId xmlns="" xmlns:a16="http://schemas.microsoft.com/office/drawing/2014/main" id="{387E27FB-E974-431D-8F66-70AABCDFD461}"/>
              </a:ext>
            </a:extLst>
          </p:cNvPr>
          <p:cNvCxnSpPr/>
          <p:nvPr/>
        </p:nvCxnSpPr>
        <p:spPr bwMode="auto">
          <a:xfrm>
            <a:off x="1132129" y="571386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Plus 27">
            <a:extLst>
              <a:ext uri="{FF2B5EF4-FFF2-40B4-BE49-F238E27FC236}">
                <a16:creationId xmlns="" xmlns:a16="http://schemas.microsoft.com/office/drawing/2014/main" id="{B504486C-E540-47DA-9BB6-876E744045BC}"/>
              </a:ext>
            </a:extLst>
          </p:cNvPr>
          <p:cNvSpPr/>
          <p:nvPr/>
        </p:nvSpPr>
        <p:spPr bwMode="auto">
          <a:xfrm>
            <a:off x="2286000" y="616845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3" name="Vrije vorm 12"/>
          <p:cNvSpPr/>
          <p:nvPr/>
        </p:nvSpPr>
        <p:spPr bwMode="auto">
          <a:xfrm>
            <a:off x="3390900" y="4019337"/>
            <a:ext cx="1752600" cy="305013"/>
          </a:xfrm>
          <a:custGeom>
            <a:avLst/>
            <a:gdLst>
              <a:gd name="connsiteX0" fmla="*/ 0 w 1752600"/>
              <a:gd name="connsiteY0" fmla="*/ 266913 h 305013"/>
              <a:gd name="connsiteX1" fmla="*/ 952500 w 1752600"/>
              <a:gd name="connsiteY1" fmla="*/ 213 h 305013"/>
              <a:gd name="connsiteX2" fmla="*/ 1752600 w 1752600"/>
              <a:gd name="connsiteY2" fmla="*/ 305013 h 305013"/>
            </a:gdLst>
            <a:ahLst/>
            <a:cxnLst>
              <a:cxn ang="0">
                <a:pos x="connsiteX0" y="connsiteY0"/>
              </a:cxn>
              <a:cxn ang="0">
                <a:pos x="connsiteX1" y="connsiteY1"/>
              </a:cxn>
              <a:cxn ang="0">
                <a:pos x="connsiteX2" y="connsiteY2"/>
              </a:cxn>
            </a:cxnLst>
            <a:rect l="l" t="t" r="r" b="b"/>
            <a:pathLst>
              <a:path w="1752600" h="305013">
                <a:moveTo>
                  <a:pt x="0" y="266913"/>
                </a:moveTo>
                <a:cubicBezTo>
                  <a:pt x="330200" y="130388"/>
                  <a:pt x="660400" y="-6137"/>
                  <a:pt x="952500" y="213"/>
                </a:cubicBezTo>
                <a:cubicBezTo>
                  <a:pt x="1244600" y="6563"/>
                  <a:pt x="1498600" y="155788"/>
                  <a:pt x="1752600" y="305013"/>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3" name="Rounded Rectangle 12">
            <a:extLst>
              <a:ext uri="{FF2B5EF4-FFF2-40B4-BE49-F238E27FC236}">
                <a16:creationId xmlns="" xmlns:a16="http://schemas.microsoft.com/office/drawing/2014/main" id="{7D636479-8DE6-41D3-AD3A-622C81FE1198}"/>
              </a:ext>
            </a:extLst>
          </p:cNvPr>
          <p:cNvSpPr/>
          <p:nvPr/>
        </p:nvSpPr>
        <p:spPr bwMode="auto">
          <a:xfrm>
            <a:off x="4180608" y="389428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2562225" y="3981397"/>
            <a:ext cx="1876425" cy="295328"/>
          </a:xfrm>
          <a:custGeom>
            <a:avLst/>
            <a:gdLst>
              <a:gd name="connsiteX0" fmla="*/ 0 w 1876425"/>
              <a:gd name="connsiteY0" fmla="*/ 276278 h 295328"/>
              <a:gd name="connsiteX1" fmla="*/ 819150 w 1876425"/>
              <a:gd name="connsiteY1" fmla="*/ 53 h 295328"/>
              <a:gd name="connsiteX2" fmla="*/ 1876425 w 1876425"/>
              <a:gd name="connsiteY2" fmla="*/ 295328 h 295328"/>
            </a:gdLst>
            <a:ahLst/>
            <a:cxnLst>
              <a:cxn ang="0">
                <a:pos x="connsiteX0" y="connsiteY0"/>
              </a:cxn>
              <a:cxn ang="0">
                <a:pos x="connsiteX1" y="connsiteY1"/>
              </a:cxn>
              <a:cxn ang="0">
                <a:pos x="connsiteX2" y="connsiteY2"/>
              </a:cxn>
            </a:cxnLst>
            <a:rect l="l" t="t" r="r" b="b"/>
            <a:pathLst>
              <a:path w="1876425" h="295328">
                <a:moveTo>
                  <a:pt x="0" y="276278"/>
                </a:moveTo>
                <a:cubicBezTo>
                  <a:pt x="253206" y="136578"/>
                  <a:pt x="506413" y="-3122"/>
                  <a:pt x="819150" y="53"/>
                </a:cubicBezTo>
                <a:cubicBezTo>
                  <a:pt x="1131887" y="3228"/>
                  <a:pt x="1504156" y="149278"/>
                  <a:pt x="1876425" y="29532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Vrije vorm 23"/>
          <p:cNvSpPr/>
          <p:nvPr/>
        </p:nvSpPr>
        <p:spPr bwMode="auto">
          <a:xfrm>
            <a:off x="2619375" y="4514849"/>
            <a:ext cx="2362200" cy="153957"/>
          </a:xfrm>
          <a:custGeom>
            <a:avLst/>
            <a:gdLst>
              <a:gd name="connsiteX0" fmla="*/ 2362200 w 2362200"/>
              <a:gd name="connsiteY0" fmla="*/ 9525 h 190520"/>
              <a:gd name="connsiteX1" fmla="*/ 1504950 w 2362200"/>
              <a:gd name="connsiteY1" fmla="*/ 190500 h 190520"/>
              <a:gd name="connsiteX2" fmla="*/ 0 w 2362200"/>
              <a:gd name="connsiteY2" fmla="*/ 0 h 190520"/>
              <a:gd name="connsiteX0" fmla="*/ 2362200 w 2362200"/>
              <a:gd name="connsiteY0" fmla="*/ 9525 h 153957"/>
              <a:gd name="connsiteX1" fmla="*/ 1285494 w 2362200"/>
              <a:gd name="connsiteY1" fmla="*/ 153924 h 153957"/>
              <a:gd name="connsiteX2" fmla="*/ 0 w 2362200"/>
              <a:gd name="connsiteY2" fmla="*/ 0 h 153957"/>
            </a:gdLst>
            <a:ahLst/>
            <a:cxnLst>
              <a:cxn ang="0">
                <a:pos x="connsiteX0" y="connsiteY0"/>
              </a:cxn>
              <a:cxn ang="0">
                <a:pos x="connsiteX1" y="connsiteY1"/>
              </a:cxn>
              <a:cxn ang="0">
                <a:pos x="connsiteX2" y="connsiteY2"/>
              </a:cxn>
            </a:cxnLst>
            <a:rect l="l" t="t" r="r" b="b"/>
            <a:pathLst>
              <a:path w="2362200" h="153957">
                <a:moveTo>
                  <a:pt x="2362200" y="9525"/>
                </a:moveTo>
                <a:cubicBezTo>
                  <a:pt x="2130425" y="100806"/>
                  <a:pt x="1679194" y="155511"/>
                  <a:pt x="1285494" y="153924"/>
                </a:cubicBezTo>
                <a:cubicBezTo>
                  <a:pt x="891794" y="152337"/>
                  <a:pt x="555625" y="94456"/>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Rounded Rectangle 12">
            <a:extLst>
              <a:ext uri="{FF2B5EF4-FFF2-40B4-BE49-F238E27FC236}">
                <a16:creationId xmlns="" xmlns:a16="http://schemas.microsoft.com/office/drawing/2014/main" id="{7D636479-8DE6-41D3-AD3A-622C81FE1198}"/>
              </a:ext>
            </a:extLst>
          </p:cNvPr>
          <p:cNvSpPr/>
          <p:nvPr/>
        </p:nvSpPr>
        <p:spPr bwMode="auto">
          <a:xfrm>
            <a:off x="3647612" y="47284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7" name="Vrije vorm 56"/>
          <p:cNvSpPr/>
          <p:nvPr/>
        </p:nvSpPr>
        <p:spPr bwMode="auto">
          <a:xfrm>
            <a:off x="1685925" y="5600273"/>
            <a:ext cx="3581400" cy="390952"/>
          </a:xfrm>
          <a:custGeom>
            <a:avLst/>
            <a:gdLst>
              <a:gd name="connsiteX0" fmla="*/ 0 w 3581400"/>
              <a:gd name="connsiteY0" fmla="*/ 352852 h 390952"/>
              <a:gd name="connsiteX1" fmla="*/ 885825 w 3581400"/>
              <a:gd name="connsiteY1" fmla="*/ 427 h 390952"/>
              <a:gd name="connsiteX2" fmla="*/ 2152650 w 3581400"/>
              <a:gd name="connsiteY2" fmla="*/ 276652 h 390952"/>
              <a:gd name="connsiteX3" fmla="*/ 3114675 w 3581400"/>
              <a:gd name="connsiteY3" fmla="*/ 86152 h 390952"/>
              <a:gd name="connsiteX4" fmla="*/ 3581400 w 3581400"/>
              <a:gd name="connsiteY4" fmla="*/ 390952 h 390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390952">
                <a:moveTo>
                  <a:pt x="0" y="352852"/>
                </a:moveTo>
                <a:cubicBezTo>
                  <a:pt x="263525" y="182989"/>
                  <a:pt x="527050" y="13127"/>
                  <a:pt x="885825" y="427"/>
                </a:cubicBezTo>
                <a:cubicBezTo>
                  <a:pt x="1244600" y="-12273"/>
                  <a:pt x="1781175" y="262364"/>
                  <a:pt x="2152650" y="276652"/>
                </a:cubicBezTo>
                <a:cubicBezTo>
                  <a:pt x="2524125" y="290939"/>
                  <a:pt x="2876550" y="67102"/>
                  <a:pt x="3114675" y="86152"/>
                </a:cubicBezTo>
                <a:cubicBezTo>
                  <a:pt x="3352800" y="105202"/>
                  <a:pt x="3467100" y="248077"/>
                  <a:pt x="3581400" y="390952"/>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5" name="Rounded Rectangle 12">
            <a:extLst>
              <a:ext uri="{FF2B5EF4-FFF2-40B4-BE49-F238E27FC236}">
                <a16:creationId xmlns="" xmlns:a16="http://schemas.microsoft.com/office/drawing/2014/main" id="{7D636479-8DE6-41D3-AD3A-622C81FE1198}"/>
              </a:ext>
            </a:extLst>
          </p:cNvPr>
          <p:cNvSpPr/>
          <p:nvPr/>
        </p:nvSpPr>
        <p:spPr bwMode="auto">
          <a:xfrm>
            <a:off x="4351408" y="556050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6" name="Vrije vorm 55"/>
          <p:cNvSpPr/>
          <p:nvPr/>
        </p:nvSpPr>
        <p:spPr bwMode="auto">
          <a:xfrm>
            <a:off x="2838450" y="5676549"/>
            <a:ext cx="1771650" cy="295626"/>
          </a:xfrm>
          <a:custGeom>
            <a:avLst/>
            <a:gdLst>
              <a:gd name="connsiteX0" fmla="*/ 0 w 1771650"/>
              <a:gd name="connsiteY0" fmla="*/ 248001 h 295626"/>
              <a:gd name="connsiteX1" fmla="*/ 866775 w 1771650"/>
              <a:gd name="connsiteY1" fmla="*/ 351 h 295626"/>
              <a:gd name="connsiteX2" fmla="*/ 1771650 w 1771650"/>
              <a:gd name="connsiteY2" fmla="*/ 295626 h 295626"/>
            </a:gdLst>
            <a:ahLst/>
            <a:cxnLst>
              <a:cxn ang="0">
                <a:pos x="connsiteX0" y="connsiteY0"/>
              </a:cxn>
              <a:cxn ang="0">
                <a:pos x="connsiteX1" y="connsiteY1"/>
              </a:cxn>
              <a:cxn ang="0">
                <a:pos x="connsiteX2" y="connsiteY2"/>
              </a:cxn>
            </a:cxnLst>
            <a:rect l="l" t="t" r="r" b="b"/>
            <a:pathLst>
              <a:path w="1771650" h="295626">
                <a:moveTo>
                  <a:pt x="0" y="248001"/>
                </a:moveTo>
                <a:cubicBezTo>
                  <a:pt x="285750" y="120207"/>
                  <a:pt x="571500" y="-7587"/>
                  <a:pt x="866775" y="351"/>
                </a:cubicBezTo>
                <a:cubicBezTo>
                  <a:pt x="1162050" y="8288"/>
                  <a:pt x="1466850" y="151957"/>
                  <a:pt x="1771650" y="29562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8" name="Rounded Rectangle 12">
            <a:extLst>
              <a:ext uri="{FF2B5EF4-FFF2-40B4-BE49-F238E27FC236}">
                <a16:creationId xmlns="" xmlns:a16="http://schemas.microsoft.com/office/drawing/2014/main" id="{064AB8FD-53E6-4448-85E8-2ED43F42E874}"/>
              </a:ext>
            </a:extLst>
          </p:cNvPr>
          <p:cNvSpPr/>
          <p:nvPr/>
        </p:nvSpPr>
        <p:spPr bwMode="auto">
          <a:xfrm>
            <a:off x="1574224" y="3026488"/>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02234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out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arn(outVertical)">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par>
                                <p:cTn id="50" presetID="35"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style.rotation</p:attrName>
                                        </p:attrNameLst>
                                      </p:cBhvr>
                                      <p:tavLst>
                                        <p:tav tm="0">
                                          <p:val>
                                            <p:fltVal val="720"/>
                                          </p:val>
                                        </p:tav>
                                        <p:tav tm="100000">
                                          <p:val>
                                            <p:fltVal val="0"/>
                                          </p:val>
                                        </p:tav>
                                      </p:tavLst>
                                    </p:anim>
                                    <p:anim calcmode="lin" valueType="num">
                                      <p:cBhvr>
                                        <p:cTn id="54" dur="1000" fill="hold"/>
                                        <p:tgtEl>
                                          <p:spTgt spid="20"/>
                                        </p:tgtEl>
                                        <p:attrNameLst>
                                          <p:attrName>ppt_h</p:attrName>
                                        </p:attrNameLst>
                                      </p:cBhvr>
                                      <p:tavLst>
                                        <p:tav tm="0">
                                          <p:val>
                                            <p:fltVal val="0"/>
                                          </p:val>
                                        </p:tav>
                                        <p:tav tm="100000">
                                          <p:val>
                                            <p:strVal val="#ppt_h"/>
                                          </p:val>
                                        </p:tav>
                                      </p:tavLst>
                                    </p:anim>
                                    <p:anim calcmode="lin" valueType="num">
                                      <p:cBhvr>
                                        <p:cTn id="55" dur="1000" fill="hold"/>
                                        <p:tgtEl>
                                          <p:spTgt spid="20"/>
                                        </p:tgtEl>
                                        <p:attrNameLst>
                                          <p:attrName>ppt_w</p:attrName>
                                        </p:attrNameLst>
                                      </p:cBhvr>
                                      <p:tavLst>
                                        <p:tav tm="0">
                                          <p:val>
                                            <p:fltVal val="0"/>
                                          </p:val>
                                        </p:tav>
                                        <p:tav tm="100000">
                                          <p:val>
                                            <p:strVal val="#ppt_w"/>
                                          </p:val>
                                        </p:tav>
                                      </p:tavLst>
                                    </p:anim>
                                  </p:childTnLst>
                                </p:cTn>
                              </p:par>
                            </p:childTnLst>
                          </p:cTn>
                        </p:par>
                        <p:par>
                          <p:cTn id="56" fill="hold">
                            <p:stCondLst>
                              <p:cond delay="1000"/>
                            </p:stCondLst>
                            <p:childTnLst>
                              <p:par>
                                <p:cTn id="57" presetID="22" presetClass="entr" presetSubtype="2"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right)">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anim calcmode="lin" valueType="num">
                                      <p:cBhvr>
                                        <p:cTn id="65" dur="1000" fill="hold"/>
                                        <p:tgtEl>
                                          <p:spTgt spid="21"/>
                                        </p:tgtEl>
                                        <p:attrNameLst>
                                          <p:attrName>ppt_x</p:attrName>
                                        </p:attrNameLst>
                                      </p:cBhvr>
                                      <p:tavLst>
                                        <p:tav tm="0">
                                          <p:val>
                                            <p:strVal val="#ppt_x"/>
                                          </p:val>
                                        </p:tav>
                                        <p:tav tm="100000">
                                          <p:val>
                                            <p:strVal val="#ppt_x"/>
                                          </p:val>
                                        </p:tav>
                                      </p:tavLst>
                                    </p:anim>
                                    <p:anim calcmode="lin" valueType="num">
                                      <p:cBhvr>
                                        <p:cTn id="66" dur="1000" fill="hold"/>
                                        <p:tgtEl>
                                          <p:spTgt spid="21"/>
                                        </p:tgtEl>
                                        <p:attrNameLst>
                                          <p:attrName>ppt_y</p:attrName>
                                        </p:attrNameLst>
                                      </p:cBhvr>
                                      <p:tavLst>
                                        <p:tav tm="0">
                                          <p:val>
                                            <p:strVal val="#ppt_y-.1"/>
                                          </p:val>
                                        </p:tav>
                                        <p:tav tm="100000">
                                          <p:val>
                                            <p:strVal val="#ppt_y"/>
                                          </p:val>
                                        </p:tav>
                                      </p:tavLst>
                                    </p:anim>
                                  </p:childTnLst>
                                </p:cTn>
                              </p:par>
                              <p:par>
                                <p:cTn id="67" presetID="35" presetClass="entr" presetSubtype="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1000"/>
                                        <p:tgtEl>
                                          <p:spTgt spid="22"/>
                                        </p:tgtEl>
                                      </p:cBhvr>
                                    </p:animEffect>
                                    <p:anim calcmode="lin" valueType="num">
                                      <p:cBhvr>
                                        <p:cTn id="70" dur="1000" fill="hold"/>
                                        <p:tgtEl>
                                          <p:spTgt spid="22"/>
                                        </p:tgtEl>
                                        <p:attrNameLst>
                                          <p:attrName>style.rotation</p:attrName>
                                        </p:attrNameLst>
                                      </p:cBhvr>
                                      <p:tavLst>
                                        <p:tav tm="0">
                                          <p:val>
                                            <p:fltVal val="720"/>
                                          </p:val>
                                        </p:tav>
                                        <p:tav tm="100000">
                                          <p:val>
                                            <p:fltVal val="0"/>
                                          </p:val>
                                        </p:tav>
                                      </p:tavLst>
                                    </p:anim>
                                    <p:anim calcmode="lin" valueType="num">
                                      <p:cBhvr>
                                        <p:cTn id="71" dur="1000" fill="hold"/>
                                        <p:tgtEl>
                                          <p:spTgt spid="22"/>
                                        </p:tgtEl>
                                        <p:attrNameLst>
                                          <p:attrName>ppt_h</p:attrName>
                                        </p:attrNameLst>
                                      </p:cBhvr>
                                      <p:tavLst>
                                        <p:tav tm="0">
                                          <p:val>
                                            <p:fltVal val="0"/>
                                          </p:val>
                                        </p:tav>
                                        <p:tav tm="100000">
                                          <p:val>
                                            <p:strVal val="#ppt_h"/>
                                          </p:val>
                                        </p:tav>
                                      </p:tavLst>
                                    </p:anim>
                                    <p:anim calcmode="lin" valueType="num">
                                      <p:cBhvr>
                                        <p:cTn id="72" dur="1000" fill="hold"/>
                                        <p:tgtEl>
                                          <p:spTgt spid="22"/>
                                        </p:tgtEl>
                                        <p:attrNameLst>
                                          <p:attrName>ppt_w</p:attrName>
                                        </p:attrNameLst>
                                      </p:cBhvr>
                                      <p:tavLst>
                                        <p:tav tm="0">
                                          <p:val>
                                            <p:fltVal val="0"/>
                                          </p:val>
                                        </p:tav>
                                        <p:tav tm="100000">
                                          <p:val>
                                            <p:strVal val="#ppt_w"/>
                                          </p:val>
                                        </p:tav>
                                      </p:tavLst>
                                    </p:anim>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750" fill="hold"/>
                                        <p:tgtEl>
                                          <p:spTgt spid="23"/>
                                        </p:tgtEl>
                                        <p:attrNameLst>
                                          <p:attrName>ppt_w</p:attrName>
                                        </p:attrNameLst>
                                      </p:cBhvr>
                                      <p:tavLst>
                                        <p:tav tm="0">
                                          <p:val>
                                            <p:fltVal val="0"/>
                                          </p:val>
                                        </p:tav>
                                        <p:tav tm="100000">
                                          <p:val>
                                            <p:strVal val="#ppt_w"/>
                                          </p:val>
                                        </p:tav>
                                      </p:tavLst>
                                    </p:anim>
                                    <p:anim calcmode="lin" valueType="num">
                                      <p:cBhvr>
                                        <p:cTn id="78" dur="750" fill="hold"/>
                                        <p:tgtEl>
                                          <p:spTgt spid="23"/>
                                        </p:tgtEl>
                                        <p:attrNameLst>
                                          <p:attrName>ppt_h</p:attrName>
                                        </p:attrNameLst>
                                      </p:cBhvr>
                                      <p:tavLst>
                                        <p:tav tm="0">
                                          <p:val>
                                            <p:fltVal val="0"/>
                                          </p:val>
                                        </p:tav>
                                        <p:tav tm="100000">
                                          <p:val>
                                            <p:strVal val="#ppt_h"/>
                                          </p:val>
                                        </p:tav>
                                      </p:tavLst>
                                    </p:anim>
                                    <p:anim calcmode="lin" valueType="num">
                                      <p:cBhvr>
                                        <p:cTn id="79" dur="750" fill="hold"/>
                                        <p:tgtEl>
                                          <p:spTgt spid="23"/>
                                        </p:tgtEl>
                                        <p:attrNameLst>
                                          <p:attrName>style.rotation</p:attrName>
                                        </p:attrNameLst>
                                      </p:cBhvr>
                                      <p:tavLst>
                                        <p:tav tm="0">
                                          <p:val>
                                            <p:fltVal val="90"/>
                                          </p:val>
                                        </p:tav>
                                        <p:tav tm="100000">
                                          <p:val>
                                            <p:fltVal val="0"/>
                                          </p:val>
                                        </p:tav>
                                      </p:tavLst>
                                    </p:anim>
                                    <p:animEffect transition="in" filter="fade">
                                      <p:cBhvr>
                                        <p:cTn id="80" dur="75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2"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wipe(right)">
                                      <p:cBhvr>
                                        <p:cTn id="85" dur="500"/>
                                        <p:tgtEl>
                                          <p:spTgt spid="4"/>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750" fill="hold"/>
                                        <p:tgtEl>
                                          <p:spTgt spid="26"/>
                                        </p:tgtEl>
                                        <p:attrNameLst>
                                          <p:attrName>ppt_w</p:attrName>
                                        </p:attrNameLst>
                                      </p:cBhvr>
                                      <p:tavLst>
                                        <p:tav tm="0">
                                          <p:val>
                                            <p:fltVal val="0"/>
                                          </p:val>
                                        </p:tav>
                                        <p:tav tm="100000">
                                          <p:val>
                                            <p:strVal val="#ppt_w"/>
                                          </p:val>
                                        </p:tav>
                                      </p:tavLst>
                                    </p:anim>
                                    <p:anim calcmode="lin" valueType="num">
                                      <p:cBhvr>
                                        <p:cTn id="91" dur="750" fill="hold"/>
                                        <p:tgtEl>
                                          <p:spTgt spid="26"/>
                                        </p:tgtEl>
                                        <p:attrNameLst>
                                          <p:attrName>ppt_h</p:attrName>
                                        </p:attrNameLst>
                                      </p:cBhvr>
                                      <p:tavLst>
                                        <p:tav tm="0">
                                          <p:val>
                                            <p:fltVal val="0"/>
                                          </p:val>
                                        </p:tav>
                                        <p:tav tm="100000">
                                          <p:val>
                                            <p:strVal val="#ppt_h"/>
                                          </p:val>
                                        </p:tav>
                                      </p:tavLst>
                                    </p:anim>
                                    <p:anim calcmode="lin" valueType="num">
                                      <p:cBhvr>
                                        <p:cTn id="92" dur="750" fill="hold"/>
                                        <p:tgtEl>
                                          <p:spTgt spid="26"/>
                                        </p:tgtEl>
                                        <p:attrNameLst>
                                          <p:attrName>style.rotation</p:attrName>
                                        </p:attrNameLst>
                                      </p:cBhvr>
                                      <p:tavLst>
                                        <p:tav tm="0">
                                          <p:val>
                                            <p:fltVal val="90"/>
                                          </p:val>
                                        </p:tav>
                                        <p:tav tm="100000">
                                          <p:val>
                                            <p:fltVal val="0"/>
                                          </p:val>
                                        </p:tav>
                                      </p:tavLst>
                                    </p:anim>
                                    <p:animEffect transition="in" filter="fade">
                                      <p:cBhvr>
                                        <p:cTn id="93" dur="750"/>
                                        <p:tgtEl>
                                          <p:spTgt spid="26"/>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barn(inVertical)">
                                      <p:cBhvr>
                                        <p:cTn id="96" dur="500"/>
                                        <p:tgtEl>
                                          <p:spTgt spid="28"/>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arn(inVertical)">
                                      <p:cBhvr>
                                        <p:cTn id="99" dur="500"/>
                                        <p:tgtEl>
                                          <p:spTgt spid="27"/>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 calcmode="lin" valueType="num">
                                      <p:cBhvr>
                                        <p:cTn id="104" dur="750" fill="hold"/>
                                        <p:tgtEl>
                                          <p:spTgt spid="29"/>
                                        </p:tgtEl>
                                        <p:attrNameLst>
                                          <p:attrName>ppt_w</p:attrName>
                                        </p:attrNameLst>
                                      </p:cBhvr>
                                      <p:tavLst>
                                        <p:tav tm="0">
                                          <p:val>
                                            <p:fltVal val="0"/>
                                          </p:val>
                                        </p:tav>
                                        <p:tav tm="100000">
                                          <p:val>
                                            <p:strVal val="#ppt_w"/>
                                          </p:val>
                                        </p:tav>
                                      </p:tavLst>
                                    </p:anim>
                                    <p:anim calcmode="lin" valueType="num">
                                      <p:cBhvr>
                                        <p:cTn id="105" dur="750" fill="hold"/>
                                        <p:tgtEl>
                                          <p:spTgt spid="29"/>
                                        </p:tgtEl>
                                        <p:attrNameLst>
                                          <p:attrName>ppt_h</p:attrName>
                                        </p:attrNameLst>
                                      </p:cBhvr>
                                      <p:tavLst>
                                        <p:tav tm="0">
                                          <p:val>
                                            <p:fltVal val="0"/>
                                          </p:val>
                                        </p:tav>
                                        <p:tav tm="100000">
                                          <p:val>
                                            <p:strVal val="#ppt_h"/>
                                          </p:val>
                                        </p:tav>
                                      </p:tavLst>
                                    </p:anim>
                                    <p:anim calcmode="lin" valueType="num">
                                      <p:cBhvr>
                                        <p:cTn id="106" dur="750" fill="hold"/>
                                        <p:tgtEl>
                                          <p:spTgt spid="29"/>
                                        </p:tgtEl>
                                        <p:attrNameLst>
                                          <p:attrName>style.rotation</p:attrName>
                                        </p:attrNameLst>
                                      </p:cBhvr>
                                      <p:tavLst>
                                        <p:tav tm="0">
                                          <p:val>
                                            <p:fltVal val="90"/>
                                          </p:val>
                                        </p:tav>
                                        <p:tav tm="100000">
                                          <p:val>
                                            <p:fltVal val="0"/>
                                          </p:val>
                                        </p:tav>
                                      </p:tavLst>
                                    </p:anim>
                                    <p:animEffect transition="in" filter="fade">
                                      <p:cBhvr>
                                        <p:cTn id="107" dur="75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750" fill="hold"/>
                                        <p:tgtEl>
                                          <p:spTgt spid="30"/>
                                        </p:tgtEl>
                                        <p:attrNameLst>
                                          <p:attrName>ppt_w</p:attrName>
                                        </p:attrNameLst>
                                      </p:cBhvr>
                                      <p:tavLst>
                                        <p:tav tm="0">
                                          <p:val>
                                            <p:fltVal val="0"/>
                                          </p:val>
                                        </p:tav>
                                        <p:tav tm="100000">
                                          <p:val>
                                            <p:strVal val="#ppt_w"/>
                                          </p:val>
                                        </p:tav>
                                      </p:tavLst>
                                    </p:anim>
                                    <p:anim calcmode="lin" valueType="num">
                                      <p:cBhvr>
                                        <p:cTn id="113" dur="750" fill="hold"/>
                                        <p:tgtEl>
                                          <p:spTgt spid="30"/>
                                        </p:tgtEl>
                                        <p:attrNameLst>
                                          <p:attrName>ppt_h</p:attrName>
                                        </p:attrNameLst>
                                      </p:cBhvr>
                                      <p:tavLst>
                                        <p:tav tm="0">
                                          <p:val>
                                            <p:fltVal val="0"/>
                                          </p:val>
                                        </p:tav>
                                        <p:tav tm="100000">
                                          <p:val>
                                            <p:strVal val="#ppt_h"/>
                                          </p:val>
                                        </p:tav>
                                      </p:tavLst>
                                    </p:anim>
                                    <p:anim calcmode="lin" valueType="num">
                                      <p:cBhvr>
                                        <p:cTn id="114" dur="750" fill="hold"/>
                                        <p:tgtEl>
                                          <p:spTgt spid="30"/>
                                        </p:tgtEl>
                                        <p:attrNameLst>
                                          <p:attrName>style.rotation</p:attrName>
                                        </p:attrNameLst>
                                      </p:cBhvr>
                                      <p:tavLst>
                                        <p:tav tm="0">
                                          <p:val>
                                            <p:fltVal val="90"/>
                                          </p:val>
                                        </p:tav>
                                        <p:tav tm="100000">
                                          <p:val>
                                            <p:fltVal val="0"/>
                                          </p:val>
                                        </p:tav>
                                      </p:tavLst>
                                    </p:anim>
                                    <p:animEffect transition="in" filter="fade">
                                      <p:cBhvr>
                                        <p:cTn id="115" dur="75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31" presetClass="entr" presetSubtype="0" fill="hold" grpId="0" nodeType="clickEffect">
                                  <p:stCondLst>
                                    <p:cond delay="0"/>
                                  </p:stCondLst>
                                  <p:childTnLst>
                                    <p:set>
                                      <p:cBhvr>
                                        <p:cTn id="119" dur="1" fill="hold">
                                          <p:stCondLst>
                                            <p:cond delay="0"/>
                                          </p:stCondLst>
                                        </p:cTn>
                                        <p:tgtEl>
                                          <p:spTgt spid="35"/>
                                        </p:tgtEl>
                                        <p:attrNameLst>
                                          <p:attrName>style.visibility</p:attrName>
                                        </p:attrNameLst>
                                      </p:cBhvr>
                                      <p:to>
                                        <p:strVal val="visible"/>
                                      </p:to>
                                    </p:set>
                                    <p:anim calcmode="lin" valueType="num">
                                      <p:cBhvr>
                                        <p:cTn id="120" dur="750" fill="hold"/>
                                        <p:tgtEl>
                                          <p:spTgt spid="35"/>
                                        </p:tgtEl>
                                        <p:attrNameLst>
                                          <p:attrName>ppt_w</p:attrName>
                                        </p:attrNameLst>
                                      </p:cBhvr>
                                      <p:tavLst>
                                        <p:tav tm="0">
                                          <p:val>
                                            <p:fltVal val="0"/>
                                          </p:val>
                                        </p:tav>
                                        <p:tav tm="100000">
                                          <p:val>
                                            <p:strVal val="#ppt_w"/>
                                          </p:val>
                                        </p:tav>
                                      </p:tavLst>
                                    </p:anim>
                                    <p:anim calcmode="lin" valueType="num">
                                      <p:cBhvr>
                                        <p:cTn id="121" dur="750" fill="hold"/>
                                        <p:tgtEl>
                                          <p:spTgt spid="35"/>
                                        </p:tgtEl>
                                        <p:attrNameLst>
                                          <p:attrName>ppt_h</p:attrName>
                                        </p:attrNameLst>
                                      </p:cBhvr>
                                      <p:tavLst>
                                        <p:tav tm="0">
                                          <p:val>
                                            <p:fltVal val="0"/>
                                          </p:val>
                                        </p:tav>
                                        <p:tav tm="100000">
                                          <p:val>
                                            <p:strVal val="#ppt_h"/>
                                          </p:val>
                                        </p:tav>
                                      </p:tavLst>
                                    </p:anim>
                                    <p:anim calcmode="lin" valueType="num">
                                      <p:cBhvr>
                                        <p:cTn id="122" dur="750" fill="hold"/>
                                        <p:tgtEl>
                                          <p:spTgt spid="35"/>
                                        </p:tgtEl>
                                        <p:attrNameLst>
                                          <p:attrName>style.rotation</p:attrName>
                                        </p:attrNameLst>
                                      </p:cBhvr>
                                      <p:tavLst>
                                        <p:tav tm="0">
                                          <p:val>
                                            <p:fltVal val="90"/>
                                          </p:val>
                                        </p:tav>
                                        <p:tav tm="100000">
                                          <p:val>
                                            <p:fltVal val="0"/>
                                          </p:val>
                                        </p:tav>
                                      </p:tavLst>
                                    </p:anim>
                                    <p:animEffect transition="in" filter="fade">
                                      <p:cBhvr>
                                        <p:cTn id="123" dur="750"/>
                                        <p:tgtEl>
                                          <p:spTgt spid="35"/>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wipe(left)">
                                      <p:cBhvr>
                                        <p:cTn id="128" dur="500"/>
                                        <p:tgtEl>
                                          <p:spTgt spid="36"/>
                                        </p:tgtEl>
                                      </p:cBhvr>
                                    </p:animEffect>
                                  </p:childTnLst>
                                </p:cTn>
                              </p:par>
                              <p:par>
                                <p:cTn id="129" presetID="22" presetClass="entr" presetSubtype="2" fill="hold" grpId="0" nodeType="withEffect">
                                  <p:stCondLst>
                                    <p:cond delay="0"/>
                                  </p:stCondLst>
                                  <p:childTnLst>
                                    <p:set>
                                      <p:cBhvr>
                                        <p:cTn id="130" dur="1" fill="hold">
                                          <p:stCondLst>
                                            <p:cond delay="0"/>
                                          </p:stCondLst>
                                        </p:cTn>
                                        <p:tgtEl>
                                          <p:spTgt spid="37"/>
                                        </p:tgtEl>
                                        <p:attrNameLst>
                                          <p:attrName>style.visibility</p:attrName>
                                        </p:attrNameLst>
                                      </p:cBhvr>
                                      <p:to>
                                        <p:strVal val="visible"/>
                                      </p:to>
                                    </p:set>
                                    <p:animEffect transition="in" filter="wipe(right)">
                                      <p:cBhvr>
                                        <p:cTn id="131" dur="500"/>
                                        <p:tgtEl>
                                          <p:spTgt spid="37"/>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38"/>
                                        </p:tgtEl>
                                        <p:attrNameLst>
                                          <p:attrName>style.visibility</p:attrName>
                                        </p:attrNameLst>
                                      </p:cBhvr>
                                      <p:to>
                                        <p:strVal val="visible"/>
                                      </p:to>
                                    </p:set>
                                    <p:animEffect transition="in" filter="wipe(left)">
                                      <p:cBhvr>
                                        <p:cTn id="134" dur="500"/>
                                        <p:tgtEl>
                                          <p:spTgt spid="38"/>
                                        </p:tgtEl>
                                      </p:cBhvr>
                                    </p:animEffect>
                                  </p:childTnLst>
                                </p:cTn>
                              </p:par>
                              <p:par>
                                <p:cTn id="135" presetID="22" presetClass="entr" presetSubtype="2" fill="hold" grpId="0" nodeType="withEffect">
                                  <p:stCondLst>
                                    <p:cond delay="0"/>
                                  </p:stCondLst>
                                  <p:childTnLst>
                                    <p:set>
                                      <p:cBhvr>
                                        <p:cTn id="136" dur="1" fill="hold">
                                          <p:stCondLst>
                                            <p:cond delay="0"/>
                                          </p:stCondLst>
                                        </p:cTn>
                                        <p:tgtEl>
                                          <p:spTgt spid="39"/>
                                        </p:tgtEl>
                                        <p:attrNameLst>
                                          <p:attrName>style.visibility</p:attrName>
                                        </p:attrNameLst>
                                      </p:cBhvr>
                                      <p:to>
                                        <p:strVal val="visible"/>
                                      </p:to>
                                    </p:set>
                                    <p:animEffect transition="in" filter="wipe(right)">
                                      <p:cBhvr>
                                        <p:cTn id="137" dur="500"/>
                                        <p:tgtEl>
                                          <p:spTgt spid="39"/>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58"/>
                                        </p:tgtEl>
                                        <p:attrNameLst>
                                          <p:attrName>style.visibility</p:attrName>
                                        </p:attrNameLst>
                                      </p:cBhvr>
                                      <p:to>
                                        <p:strVal val="visible"/>
                                      </p:to>
                                    </p:set>
                                    <p:anim calcmode="lin" valueType="num">
                                      <p:cBhvr>
                                        <p:cTn id="142" dur="750" fill="hold"/>
                                        <p:tgtEl>
                                          <p:spTgt spid="58"/>
                                        </p:tgtEl>
                                        <p:attrNameLst>
                                          <p:attrName>ppt_w</p:attrName>
                                        </p:attrNameLst>
                                      </p:cBhvr>
                                      <p:tavLst>
                                        <p:tav tm="0">
                                          <p:val>
                                            <p:fltVal val="0"/>
                                          </p:val>
                                        </p:tav>
                                        <p:tav tm="100000">
                                          <p:val>
                                            <p:strVal val="#ppt_w"/>
                                          </p:val>
                                        </p:tav>
                                      </p:tavLst>
                                    </p:anim>
                                    <p:anim calcmode="lin" valueType="num">
                                      <p:cBhvr>
                                        <p:cTn id="143" dur="750" fill="hold"/>
                                        <p:tgtEl>
                                          <p:spTgt spid="58"/>
                                        </p:tgtEl>
                                        <p:attrNameLst>
                                          <p:attrName>ppt_h</p:attrName>
                                        </p:attrNameLst>
                                      </p:cBhvr>
                                      <p:tavLst>
                                        <p:tav tm="0">
                                          <p:val>
                                            <p:fltVal val="0"/>
                                          </p:val>
                                        </p:tav>
                                        <p:tav tm="100000">
                                          <p:val>
                                            <p:strVal val="#ppt_h"/>
                                          </p:val>
                                        </p:tav>
                                      </p:tavLst>
                                    </p:anim>
                                    <p:anim calcmode="lin" valueType="num">
                                      <p:cBhvr>
                                        <p:cTn id="144" dur="750" fill="hold"/>
                                        <p:tgtEl>
                                          <p:spTgt spid="58"/>
                                        </p:tgtEl>
                                        <p:attrNameLst>
                                          <p:attrName>style.rotation</p:attrName>
                                        </p:attrNameLst>
                                      </p:cBhvr>
                                      <p:tavLst>
                                        <p:tav tm="0">
                                          <p:val>
                                            <p:fltVal val="90"/>
                                          </p:val>
                                        </p:tav>
                                        <p:tav tm="100000">
                                          <p:val>
                                            <p:fltVal val="0"/>
                                          </p:val>
                                        </p:tav>
                                      </p:tavLst>
                                    </p:anim>
                                    <p:animEffect transition="in" filter="fade">
                                      <p:cBhvr>
                                        <p:cTn id="145" dur="750"/>
                                        <p:tgtEl>
                                          <p:spTgt spid="58"/>
                                        </p:tgtEl>
                                      </p:cBhvr>
                                    </p:animEffect>
                                  </p:childTnLst>
                                </p:cTn>
                              </p:par>
                            </p:childTnLst>
                          </p:cTn>
                        </p:par>
                      </p:childTnLst>
                    </p:cTn>
                  </p:par>
                  <p:par>
                    <p:cTn id="146" fill="hold">
                      <p:stCondLst>
                        <p:cond delay="indefinite"/>
                      </p:stCondLst>
                      <p:childTnLst>
                        <p:par>
                          <p:cTn id="147" fill="hold">
                            <p:stCondLst>
                              <p:cond delay="0"/>
                            </p:stCondLst>
                            <p:childTnLst>
                              <p:par>
                                <p:cTn id="148" presetID="47" presetClass="entr" presetSubtype="0" fill="hold" nodeType="clickEffect">
                                  <p:stCondLst>
                                    <p:cond delay="0"/>
                                  </p:stCondLst>
                                  <p:childTnLst>
                                    <p:set>
                                      <p:cBhvr>
                                        <p:cTn id="149" dur="1" fill="hold">
                                          <p:stCondLst>
                                            <p:cond delay="0"/>
                                          </p:stCondLst>
                                        </p:cTn>
                                        <p:tgtEl>
                                          <p:spTgt spid="40"/>
                                        </p:tgtEl>
                                        <p:attrNameLst>
                                          <p:attrName>style.visibility</p:attrName>
                                        </p:attrNameLst>
                                      </p:cBhvr>
                                      <p:to>
                                        <p:strVal val="visible"/>
                                      </p:to>
                                    </p:set>
                                    <p:animEffect transition="in" filter="fade">
                                      <p:cBhvr>
                                        <p:cTn id="150" dur="1000"/>
                                        <p:tgtEl>
                                          <p:spTgt spid="40"/>
                                        </p:tgtEl>
                                      </p:cBhvr>
                                    </p:animEffect>
                                    <p:anim calcmode="lin" valueType="num">
                                      <p:cBhvr>
                                        <p:cTn id="151" dur="1000" fill="hold"/>
                                        <p:tgtEl>
                                          <p:spTgt spid="40"/>
                                        </p:tgtEl>
                                        <p:attrNameLst>
                                          <p:attrName>ppt_x</p:attrName>
                                        </p:attrNameLst>
                                      </p:cBhvr>
                                      <p:tavLst>
                                        <p:tav tm="0">
                                          <p:val>
                                            <p:strVal val="#ppt_x"/>
                                          </p:val>
                                        </p:tav>
                                        <p:tav tm="100000">
                                          <p:val>
                                            <p:strVal val="#ppt_x"/>
                                          </p:val>
                                        </p:tav>
                                      </p:tavLst>
                                    </p:anim>
                                    <p:anim calcmode="lin" valueType="num">
                                      <p:cBhvr>
                                        <p:cTn id="15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16" presetClass="entr" presetSubtype="37" fill="hold" nodeType="clickEffect">
                                  <p:stCondLst>
                                    <p:cond delay="0"/>
                                  </p:stCondLst>
                                  <p:childTnLst>
                                    <p:set>
                                      <p:cBhvr>
                                        <p:cTn id="156" dur="1" fill="hold">
                                          <p:stCondLst>
                                            <p:cond delay="0"/>
                                          </p:stCondLst>
                                        </p:cTn>
                                        <p:tgtEl>
                                          <p:spTgt spid="41"/>
                                        </p:tgtEl>
                                        <p:attrNameLst>
                                          <p:attrName>style.visibility</p:attrName>
                                        </p:attrNameLst>
                                      </p:cBhvr>
                                      <p:to>
                                        <p:strVal val="visible"/>
                                      </p:to>
                                    </p:set>
                                    <p:animEffect transition="in" filter="barn(outVertical)">
                                      <p:cBhvr>
                                        <p:cTn id="157" dur="500"/>
                                        <p:tgtEl>
                                          <p:spTgt spid="41"/>
                                        </p:tgtEl>
                                      </p:cBhvr>
                                    </p:animEffect>
                                  </p:childTnLst>
                                </p:cTn>
                              </p:par>
                            </p:childTnLst>
                          </p:cTn>
                        </p:par>
                      </p:childTnLst>
                    </p:cTn>
                  </p:par>
                  <p:par>
                    <p:cTn id="158" fill="hold">
                      <p:stCondLst>
                        <p:cond delay="indefinite"/>
                      </p:stCondLst>
                      <p:childTnLst>
                        <p:par>
                          <p:cTn id="159" fill="hold">
                            <p:stCondLst>
                              <p:cond delay="0"/>
                            </p:stCondLst>
                            <p:childTnLst>
                              <p:par>
                                <p:cTn id="160" presetID="16" presetClass="entr" presetSubtype="37" fill="hold" nodeType="clickEffect">
                                  <p:stCondLst>
                                    <p:cond delay="0"/>
                                  </p:stCondLst>
                                  <p:childTnLst>
                                    <p:set>
                                      <p:cBhvr>
                                        <p:cTn id="161" dur="1" fill="hold">
                                          <p:stCondLst>
                                            <p:cond delay="0"/>
                                          </p:stCondLst>
                                        </p:cTn>
                                        <p:tgtEl>
                                          <p:spTgt spid="42"/>
                                        </p:tgtEl>
                                        <p:attrNameLst>
                                          <p:attrName>style.visibility</p:attrName>
                                        </p:attrNameLst>
                                      </p:cBhvr>
                                      <p:to>
                                        <p:strVal val="visible"/>
                                      </p:to>
                                    </p:set>
                                    <p:animEffect transition="in" filter="barn(outVertical)">
                                      <p:cBhvr>
                                        <p:cTn id="162" dur="500"/>
                                        <p:tgtEl>
                                          <p:spTgt spid="42"/>
                                        </p:tgtEl>
                                      </p:cBhvr>
                                    </p:animEffect>
                                  </p:childTnLst>
                                </p:cTn>
                              </p:par>
                            </p:childTnLst>
                          </p:cTn>
                        </p:par>
                      </p:childTnLst>
                    </p:cTn>
                  </p:par>
                  <p:par>
                    <p:cTn id="163" fill="hold">
                      <p:stCondLst>
                        <p:cond delay="indefinite"/>
                      </p:stCondLst>
                      <p:childTnLst>
                        <p:par>
                          <p:cTn id="164" fill="hold">
                            <p:stCondLst>
                              <p:cond delay="0"/>
                            </p:stCondLst>
                            <p:childTnLst>
                              <p:par>
                                <p:cTn id="165" presetID="16" presetClass="entr" presetSubtype="37" fill="hold" nodeType="clickEffect">
                                  <p:stCondLst>
                                    <p:cond delay="0"/>
                                  </p:stCondLst>
                                  <p:childTnLst>
                                    <p:set>
                                      <p:cBhvr>
                                        <p:cTn id="166" dur="1" fill="hold">
                                          <p:stCondLst>
                                            <p:cond delay="0"/>
                                          </p:stCondLst>
                                        </p:cTn>
                                        <p:tgtEl>
                                          <p:spTgt spid="43"/>
                                        </p:tgtEl>
                                        <p:attrNameLst>
                                          <p:attrName>style.visibility</p:attrName>
                                        </p:attrNameLst>
                                      </p:cBhvr>
                                      <p:to>
                                        <p:strVal val="visible"/>
                                      </p:to>
                                    </p:set>
                                    <p:animEffect transition="in" filter="barn(outVertical)">
                                      <p:cBhvr>
                                        <p:cTn id="167" dur="500"/>
                                        <p:tgtEl>
                                          <p:spTgt spid="43"/>
                                        </p:tgtEl>
                                      </p:cBhvr>
                                    </p:animEffect>
                                  </p:childTnLst>
                                </p:cTn>
                              </p:par>
                            </p:childTnLst>
                          </p:cTn>
                        </p:par>
                      </p:childTnLst>
                    </p:cTn>
                  </p:par>
                  <p:par>
                    <p:cTn id="168" fill="hold">
                      <p:stCondLst>
                        <p:cond delay="indefinite"/>
                      </p:stCondLst>
                      <p:childTnLst>
                        <p:par>
                          <p:cTn id="169" fill="hold">
                            <p:stCondLst>
                              <p:cond delay="0"/>
                            </p:stCondLst>
                            <p:childTnLst>
                              <p:par>
                                <p:cTn id="170" presetID="47" presetClass="entr" presetSubtype="0" fill="hold" nodeType="clickEffect">
                                  <p:stCondLst>
                                    <p:cond delay="0"/>
                                  </p:stCondLst>
                                  <p:childTnLst>
                                    <p:set>
                                      <p:cBhvr>
                                        <p:cTn id="171" dur="1" fill="hold">
                                          <p:stCondLst>
                                            <p:cond delay="0"/>
                                          </p:stCondLst>
                                        </p:cTn>
                                        <p:tgtEl>
                                          <p:spTgt spid="44"/>
                                        </p:tgtEl>
                                        <p:attrNameLst>
                                          <p:attrName>style.visibility</p:attrName>
                                        </p:attrNameLst>
                                      </p:cBhvr>
                                      <p:to>
                                        <p:strVal val="visible"/>
                                      </p:to>
                                    </p:set>
                                    <p:animEffect transition="in" filter="fade">
                                      <p:cBhvr>
                                        <p:cTn id="172" dur="1000"/>
                                        <p:tgtEl>
                                          <p:spTgt spid="44"/>
                                        </p:tgtEl>
                                      </p:cBhvr>
                                    </p:animEffect>
                                    <p:anim calcmode="lin" valueType="num">
                                      <p:cBhvr>
                                        <p:cTn id="173" dur="1000" fill="hold"/>
                                        <p:tgtEl>
                                          <p:spTgt spid="44"/>
                                        </p:tgtEl>
                                        <p:attrNameLst>
                                          <p:attrName>ppt_x</p:attrName>
                                        </p:attrNameLst>
                                      </p:cBhvr>
                                      <p:tavLst>
                                        <p:tav tm="0">
                                          <p:val>
                                            <p:strVal val="#ppt_x"/>
                                          </p:val>
                                        </p:tav>
                                        <p:tav tm="100000">
                                          <p:val>
                                            <p:strVal val="#ppt_x"/>
                                          </p:val>
                                        </p:tav>
                                      </p:tavLst>
                                    </p:anim>
                                    <p:anim calcmode="lin" valueType="num">
                                      <p:cBhvr>
                                        <p:cTn id="174" dur="1000" fill="hold"/>
                                        <p:tgtEl>
                                          <p:spTgt spid="44"/>
                                        </p:tgtEl>
                                        <p:attrNameLst>
                                          <p:attrName>ppt_y</p:attrName>
                                        </p:attrNameLst>
                                      </p:cBhvr>
                                      <p:tavLst>
                                        <p:tav tm="0">
                                          <p:val>
                                            <p:strVal val="#ppt_y-.1"/>
                                          </p:val>
                                        </p:tav>
                                        <p:tav tm="100000">
                                          <p:val>
                                            <p:strVal val="#ppt_y"/>
                                          </p:val>
                                        </p:tav>
                                      </p:tavLst>
                                    </p:anim>
                                  </p:childTnLst>
                                </p:cTn>
                              </p:par>
                              <p:par>
                                <p:cTn id="175" presetID="35" presetClass="entr" presetSubtype="0" fill="hold" grpId="0" nodeType="withEffect">
                                  <p:stCondLst>
                                    <p:cond delay="0"/>
                                  </p:stCondLst>
                                  <p:childTnLst>
                                    <p:set>
                                      <p:cBhvr>
                                        <p:cTn id="176" dur="1" fill="hold">
                                          <p:stCondLst>
                                            <p:cond delay="0"/>
                                          </p:stCondLst>
                                        </p:cTn>
                                        <p:tgtEl>
                                          <p:spTgt spid="45"/>
                                        </p:tgtEl>
                                        <p:attrNameLst>
                                          <p:attrName>style.visibility</p:attrName>
                                        </p:attrNameLst>
                                      </p:cBhvr>
                                      <p:to>
                                        <p:strVal val="visible"/>
                                      </p:to>
                                    </p:set>
                                    <p:animEffect transition="in" filter="fade">
                                      <p:cBhvr>
                                        <p:cTn id="177" dur="1000"/>
                                        <p:tgtEl>
                                          <p:spTgt spid="45"/>
                                        </p:tgtEl>
                                      </p:cBhvr>
                                    </p:animEffect>
                                    <p:anim calcmode="lin" valueType="num">
                                      <p:cBhvr>
                                        <p:cTn id="178" dur="1000" fill="hold"/>
                                        <p:tgtEl>
                                          <p:spTgt spid="45"/>
                                        </p:tgtEl>
                                        <p:attrNameLst>
                                          <p:attrName>style.rotation</p:attrName>
                                        </p:attrNameLst>
                                      </p:cBhvr>
                                      <p:tavLst>
                                        <p:tav tm="0">
                                          <p:val>
                                            <p:fltVal val="720"/>
                                          </p:val>
                                        </p:tav>
                                        <p:tav tm="100000">
                                          <p:val>
                                            <p:fltVal val="0"/>
                                          </p:val>
                                        </p:tav>
                                      </p:tavLst>
                                    </p:anim>
                                    <p:anim calcmode="lin" valueType="num">
                                      <p:cBhvr>
                                        <p:cTn id="179" dur="1000" fill="hold"/>
                                        <p:tgtEl>
                                          <p:spTgt spid="45"/>
                                        </p:tgtEl>
                                        <p:attrNameLst>
                                          <p:attrName>ppt_h</p:attrName>
                                        </p:attrNameLst>
                                      </p:cBhvr>
                                      <p:tavLst>
                                        <p:tav tm="0">
                                          <p:val>
                                            <p:fltVal val="0"/>
                                          </p:val>
                                        </p:tav>
                                        <p:tav tm="100000">
                                          <p:val>
                                            <p:strVal val="#ppt_h"/>
                                          </p:val>
                                        </p:tav>
                                      </p:tavLst>
                                    </p:anim>
                                    <p:anim calcmode="lin" valueType="num">
                                      <p:cBhvr>
                                        <p:cTn id="180" dur="1000" fill="hold"/>
                                        <p:tgtEl>
                                          <p:spTgt spid="45"/>
                                        </p:tgtEl>
                                        <p:attrNameLst>
                                          <p:attrName>ppt_w</p:attrName>
                                        </p:attrNameLst>
                                      </p:cBhvr>
                                      <p:tavLst>
                                        <p:tav tm="0">
                                          <p:val>
                                            <p:fltVal val="0"/>
                                          </p:val>
                                        </p:tav>
                                        <p:tav tm="100000">
                                          <p:val>
                                            <p:strVal val="#ppt_w"/>
                                          </p:val>
                                        </p:tav>
                                      </p:tavLst>
                                    </p:anim>
                                  </p:childTnLst>
                                </p:cTn>
                              </p:par>
                            </p:childTnLst>
                          </p:cTn>
                        </p:par>
                      </p:childTnLst>
                    </p:cTn>
                  </p:par>
                  <p:par>
                    <p:cTn id="181" fill="hold">
                      <p:stCondLst>
                        <p:cond delay="indefinite"/>
                      </p:stCondLst>
                      <p:childTnLst>
                        <p:par>
                          <p:cTn id="182" fill="hold">
                            <p:stCondLst>
                              <p:cond delay="0"/>
                            </p:stCondLst>
                            <p:childTnLst>
                              <p:par>
                                <p:cTn id="183" presetID="47" presetClass="entr" presetSubtype="0" fill="hold" nodeType="clickEffect">
                                  <p:stCondLst>
                                    <p:cond delay="0"/>
                                  </p:stCondLst>
                                  <p:childTnLst>
                                    <p:set>
                                      <p:cBhvr>
                                        <p:cTn id="184" dur="1" fill="hold">
                                          <p:stCondLst>
                                            <p:cond delay="0"/>
                                          </p:stCondLst>
                                        </p:cTn>
                                        <p:tgtEl>
                                          <p:spTgt spid="49"/>
                                        </p:tgtEl>
                                        <p:attrNameLst>
                                          <p:attrName>style.visibility</p:attrName>
                                        </p:attrNameLst>
                                      </p:cBhvr>
                                      <p:to>
                                        <p:strVal val="visible"/>
                                      </p:to>
                                    </p:set>
                                    <p:animEffect transition="in" filter="fade">
                                      <p:cBhvr>
                                        <p:cTn id="185" dur="1000"/>
                                        <p:tgtEl>
                                          <p:spTgt spid="49"/>
                                        </p:tgtEl>
                                      </p:cBhvr>
                                    </p:animEffect>
                                    <p:anim calcmode="lin" valueType="num">
                                      <p:cBhvr>
                                        <p:cTn id="186" dur="1000" fill="hold"/>
                                        <p:tgtEl>
                                          <p:spTgt spid="49"/>
                                        </p:tgtEl>
                                        <p:attrNameLst>
                                          <p:attrName>ppt_x</p:attrName>
                                        </p:attrNameLst>
                                      </p:cBhvr>
                                      <p:tavLst>
                                        <p:tav tm="0">
                                          <p:val>
                                            <p:strVal val="#ppt_x"/>
                                          </p:val>
                                        </p:tav>
                                        <p:tav tm="100000">
                                          <p:val>
                                            <p:strVal val="#ppt_x"/>
                                          </p:val>
                                        </p:tav>
                                      </p:tavLst>
                                    </p:anim>
                                    <p:anim calcmode="lin" valueType="num">
                                      <p:cBhvr>
                                        <p:cTn id="187" dur="1000" fill="hold"/>
                                        <p:tgtEl>
                                          <p:spTgt spid="49"/>
                                        </p:tgtEl>
                                        <p:attrNameLst>
                                          <p:attrName>ppt_y</p:attrName>
                                        </p:attrNameLst>
                                      </p:cBhvr>
                                      <p:tavLst>
                                        <p:tav tm="0">
                                          <p:val>
                                            <p:strVal val="#ppt_y-.1"/>
                                          </p:val>
                                        </p:tav>
                                        <p:tav tm="100000">
                                          <p:val>
                                            <p:strVal val="#ppt_y"/>
                                          </p:val>
                                        </p:tav>
                                      </p:tavLst>
                                    </p:anim>
                                  </p:childTnLst>
                                </p:cTn>
                              </p:par>
                              <p:par>
                                <p:cTn id="188" presetID="35" presetClass="entr" presetSubtype="0" fill="hold" grpId="0" nodeType="withEffect">
                                  <p:stCondLst>
                                    <p:cond delay="0"/>
                                  </p:stCondLst>
                                  <p:childTnLst>
                                    <p:set>
                                      <p:cBhvr>
                                        <p:cTn id="189" dur="1" fill="hold">
                                          <p:stCondLst>
                                            <p:cond delay="0"/>
                                          </p:stCondLst>
                                        </p:cTn>
                                        <p:tgtEl>
                                          <p:spTgt spid="50"/>
                                        </p:tgtEl>
                                        <p:attrNameLst>
                                          <p:attrName>style.visibility</p:attrName>
                                        </p:attrNameLst>
                                      </p:cBhvr>
                                      <p:to>
                                        <p:strVal val="visible"/>
                                      </p:to>
                                    </p:set>
                                    <p:animEffect transition="in" filter="fade">
                                      <p:cBhvr>
                                        <p:cTn id="190" dur="1000"/>
                                        <p:tgtEl>
                                          <p:spTgt spid="50"/>
                                        </p:tgtEl>
                                      </p:cBhvr>
                                    </p:animEffect>
                                    <p:anim calcmode="lin" valueType="num">
                                      <p:cBhvr>
                                        <p:cTn id="191" dur="1000" fill="hold"/>
                                        <p:tgtEl>
                                          <p:spTgt spid="50"/>
                                        </p:tgtEl>
                                        <p:attrNameLst>
                                          <p:attrName>style.rotation</p:attrName>
                                        </p:attrNameLst>
                                      </p:cBhvr>
                                      <p:tavLst>
                                        <p:tav tm="0">
                                          <p:val>
                                            <p:fltVal val="720"/>
                                          </p:val>
                                        </p:tav>
                                        <p:tav tm="100000">
                                          <p:val>
                                            <p:fltVal val="0"/>
                                          </p:val>
                                        </p:tav>
                                      </p:tavLst>
                                    </p:anim>
                                    <p:anim calcmode="lin" valueType="num">
                                      <p:cBhvr>
                                        <p:cTn id="192" dur="1000" fill="hold"/>
                                        <p:tgtEl>
                                          <p:spTgt spid="50"/>
                                        </p:tgtEl>
                                        <p:attrNameLst>
                                          <p:attrName>ppt_h</p:attrName>
                                        </p:attrNameLst>
                                      </p:cBhvr>
                                      <p:tavLst>
                                        <p:tav tm="0">
                                          <p:val>
                                            <p:fltVal val="0"/>
                                          </p:val>
                                        </p:tav>
                                        <p:tav tm="100000">
                                          <p:val>
                                            <p:strVal val="#ppt_h"/>
                                          </p:val>
                                        </p:tav>
                                      </p:tavLst>
                                    </p:anim>
                                    <p:anim calcmode="lin" valueType="num">
                                      <p:cBhvr>
                                        <p:cTn id="193" dur="1000" fill="hold"/>
                                        <p:tgtEl>
                                          <p:spTgt spid="50"/>
                                        </p:tgtEl>
                                        <p:attrNameLst>
                                          <p:attrName>ppt_w</p:attrName>
                                        </p:attrNameLst>
                                      </p:cBhvr>
                                      <p:tavLst>
                                        <p:tav tm="0">
                                          <p:val>
                                            <p:fltVal val="0"/>
                                          </p:val>
                                        </p:tav>
                                        <p:tav tm="100000">
                                          <p:val>
                                            <p:strVal val="#ppt_w"/>
                                          </p:val>
                                        </p:tav>
                                      </p:tavLst>
                                    </p:anim>
                                  </p:childTnLst>
                                </p:cTn>
                              </p:par>
                            </p:childTnLst>
                          </p:cTn>
                        </p:par>
                      </p:childTnLst>
                    </p:cTn>
                  </p:par>
                  <p:par>
                    <p:cTn id="194" fill="hold">
                      <p:stCondLst>
                        <p:cond delay="indefinite"/>
                      </p:stCondLst>
                      <p:childTnLst>
                        <p:par>
                          <p:cTn id="195" fill="hold">
                            <p:stCondLst>
                              <p:cond delay="0"/>
                            </p:stCondLst>
                            <p:childTnLst>
                              <p:par>
                                <p:cTn id="196" presetID="31" presetClass="entr" presetSubtype="0" fill="hold" grpId="0" nodeType="clickEffect">
                                  <p:stCondLst>
                                    <p:cond delay="0"/>
                                  </p:stCondLst>
                                  <p:childTnLst>
                                    <p:set>
                                      <p:cBhvr>
                                        <p:cTn id="197" dur="1" fill="hold">
                                          <p:stCondLst>
                                            <p:cond delay="0"/>
                                          </p:stCondLst>
                                        </p:cTn>
                                        <p:tgtEl>
                                          <p:spTgt spid="53"/>
                                        </p:tgtEl>
                                        <p:attrNameLst>
                                          <p:attrName>style.visibility</p:attrName>
                                        </p:attrNameLst>
                                      </p:cBhvr>
                                      <p:to>
                                        <p:strVal val="visible"/>
                                      </p:to>
                                    </p:set>
                                    <p:anim calcmode="lin" valueType="num">
                                      <p:cBhvr>
                                        <p:cTn id="198" dur="750" fill="hold"/>
                                        <p:tgtEl>
                                          <p:spTgt spid="53"/>
                                        </p:tgtEl>
                                        <p:attrNameLst>
                                          <p:attrName>ppt_w</p:attrName>
                                        </p:attrNameLst>
                                      </p:cBhvr>
                                      <p:tavLst>
                                        <p:tav tm="0">
                                          <p:val>
                                            <p:fltVal val="0"/>
                                          </p:val>
                                        </p:tav>
                                        <p:tav tm="100000">
                                          <p:val>
                                            <p:strVal val="#ppt_w"/>
                                          </p:val>
                                        </p:tav>
                                      </p:tavLst>
                                    </p:anim>
                                    <p:anim calcmode="lin" valueType="num">
                                      <p:cBhvr>
                                        <p:cTn id="199" dur="750" fill="hold"/>
                                        <p:tgtEl>
                                          <p:spTgt spid="53"/>
                                        </p:tgtEl>
                                        <p:attrNameLst>
                                          <p:attrName>ppt_h</p:attrName>
                                        </p:attrNameLst>
                                      </p:cBhvr>
                                      <p:tavLst>
                                        <p:tav tm="0">
                                          <p:val>
                                            <p:fltVal val="0"/>
                                          </p:val>
                                        </p:tav>
                                        <p:tav tm="100000">
                                          <p:val>
                                            <p:strVal val="#ppt_h"/>
                                          </p:val>
                                        </p:tav>
                                      </p:tavLst>
                                    </p:anim>
                                    <p:anim calcmode="lin" valueType="num">
                                      <p:cBhvr>
                                        <p:cTn id="200" dur="750" fill="hold"/>
                                        <p:tgtEl>
                                          <p:spTgt spid="53"/>
                                        </p:tgtEl>
                                        <p:attrNameLst>
                                          <p:attrName>style.rotation</p:attrName>
                                        </p:attrNameLst>
                                      </p:cBhvr>
                                      <p:tavLst>
                                        <p:tav tm="0">
                                          <p:val>
                                            <p:fltVal val="90"/>
                                          </p:val>
                                        </p:tav>
                                        <p:tav tm="100000">
                                          <p:val>
                                            <p:fltVal val="0"/>
                                          </p:val>
                                        </p:tav>
                                      </p:tavLst>
                                    </p:anim>
                                    <p:animEffect transition="in" filter="fade">
                                      <p:cBhvr>
                                        <p:cTn id="201" dur="750"/>
                                        <p:tgtEl>
                                          <p:spTgt spid="53"/>
                                        </p:tgtEl>
                                      </p:cBhvr>
                                    </p:animEffect>
                                  </p:childTnLst>
                                </p:cTn>
                              </p:par>
                            </p:childTnLst>
                          </p:cTn>
                        </p:par>
                      </p:childTnLst>
                    </p:cTn>
                  </p:par>
                  <p:par>
                    <p:cTn id="202" fill="hold">
                      <p:stCondLst>
                        <p:cond delay="indefinite"/>
                      </p:stCondLst>
                      <p:childTnLst>
                        <p:par>
                          <p:cTn id="203" fill="hold">
                            <p:stCondLst>
                              <p:cond delay="0"/>
                            </p:stCondLst>
                            <p:childTnLst>
                              <p:par>
                                <p:cTn id="204" presetID="22" presetClass="entr" presetSubtype="8" fill="hold" grpId="0" nodeType="clickEffect">
                                  <p:stCondLst>
                                    <p:cond delay="0"/>
                                  </p:stCondLst>
                                  <p:childTnLst>
                                    <p:set>
                                      <p:cBhvr>
                                        <p:cTn id="205" dur="1" fill="hold">
                                          <p:stCondLst>
                                            <p:cond delay="0"/>
                                          </p:stCondLst>
                                        </p:cTn>
                                        <p:tgtEl>
                                          <p:spTgt spid="6"/>
                                        </p:tgtEl>
                                        <p:attrNameLst>
                                          <p:attrName>style.visibility</p:attrName>
                                        </p:attrNameLst>
                                      </p:cBhvr>
                                      <p:to>
                                        <p:strVal val="visible"/>
                                      </p:to>
                                    </p:set>
                                    <p:animEffect transition="in" filter="wipe(left)">
                                      <p:cBhvr>
                                        <p:cTn id="206" dur="500"/>
                                        <p:tgtEl>
                                          <p:spTgt spid="6"/>
                                        </p:tgtEl>
                                      </p:cBhvr>
                                    </p:animEffect>
                                  </p:childTnLst>
                                </p:cTn>
                              </p:par>
                            </p:childTnLst>
                          </p:cTn>
                        </p:par>
                      </p:childTnLst>
                    </p:cTn>
                  </p:par>
                  <p:par>
                    <p:cTn id="207" fill="hold">
                      <p:stCondLst>
                        <p:cond delay="indefinite"/>
                      </p:stCondLst>
                      <p:childTnLst>
                        <p:par>
                          <p:cTn id="208" fill="hold">
                            <p:stCondLst>
                              <p:cond delay="0"/>
                            </p:stCondLst>
                            <p:childTnLst>
                              <p:par>
                                <p:cTn id="209" presetID="22" presetClass="entr" presetSubtype="2" fill="hold" grpId="0" nodeType="clickEffect">
                                  <p:stCondLst>
                                    <p:cond delay="0"/>
                                  </p:stCondLst>
                                  <p:childTnLst>
                                    <p:set>
                                      <p:cBhvr>
                                        <p:cTn id="210" dur="1" fill="hold">
                                          <p:stCondLst>
                                            <p:cond delay="0"/>
                                          </p:stCondLst>
                                        </p:cTn>
                                        <p:tgtEl>
                                          <p:spTgt spid="24"/>
                                        </p:tgtEl>
                                        <p:attrNameLst>
                                          <p:attrName>style.visibility</p:attrName>
                                        </p:attrNameLst>
                                      </p:cBhvr>
                                      <p:to>
                                        <p:strVal val="visible"/>
                                      </p:to>
                                    </p:set>
                                    <p:animEffect transition="in" filter="wipe(right)">
                                      <p:cBhvr>
                                        <p:cTn id="211" dur="500"/>
                                        <p:tgtEl>
                                          <p:spTgt spid="24"/>
                                        </p:tgtEl>
                                      </p:cBhvr>
                                    </p:animEffect>
                                  </p:childTnLst>
                                </p:cTn>
                              </p:par>
                            </p:childTnLst>
                          </p:cTn>
                        </p:par>
                      </p:childTnLst>
                    </p:cTn>
                  </p:par>
                  <p:par>
                    <p:cTn id="212" fill="hold">
                      <p:stCondLst>
                        <p:cond delay="indefinite"/>
                      </p:stCondLst>
                      <p:childTnLst>
                        <p:par>
                          <p:cTn id="213" fill="hold">
                            <p:stCondLst>
                              <p:cond delay="0"/>
                            </p:stCondLst>
                            <p:childTnLst>
                              <p:par>
                                <p:cTn id="214" presetID="22" presetClass="entr" presetSubtype="8" fill="hold" grpId="0" nodeType="clickEffect">
                                  <p:stCondLst>
                                    <p:cond delay="0"/>
                                  </p:stCondLst>
                                  <p:childTnLst>
                                    <p:set>
                                      <p:cBhvr>
                                        <p:cTn id="215" dur="1" fill="hold">
                                          <p:stCondLst>
                                            <p:cond delay="0"/>
                                          </p:stCondLst>
                                        </p:cTn>
                                        <p:tgtEl>
                                          <p:spTgt spid="13"/>
                                        </p:tgtEl>
                                        <p:attrNameLst>
                                          <p:attrName>style.visibility</p:attrName>
                                        </p:attrNameLst>
                                      </p:cBhvr>
                                      <p:to>
                                        <p:strVal val="visible"/>
                                      </p:to>
                                    </p:set>
                                    <p:animEffect transition="in" filter="wipe(left)">
                                      <p:cBhvr>
                                        <p:cTn id="216" dur="500"/>
                                        <p:tgtEl>
                                          <p:spTgt spid="13"/>
                                        </p:tgtEl>
                                      </p:cBhvr>
                                    </p:animEffect>
                                  </p:childTnLst>
                                </p:cTn>
                              </p:par>
                            </p:childTnLst>
                          </p:cTn>
                        </p:par>
                      </p:childTnLst>
                    </p:cTn>
                  </p:par>
                  <p:par>
                    <p:cTn id="217" fill="hold">
                      <p:stCondLst>
                        <p:cond delay="indefinite"/>
                      </p:stCondLst>
                      <p:childTnLst>
                        <p:par>
                          <p:cTn id="218" fill="hold">
                            <p:stCondLst>
                              <p:cond delay="0"/>
                            </p:stCondLst>
                            <p:childTnLst>
                              <p:par>
                                <p:cTn id="219" presetID="31" presetClass="entr" presetSubtype="0" fill="hold" grpId="0" nodeType="clickEffect">
                                  <p:stCondLst>
                                    <p:cond delay="0"/>
                                  </p:stCondLst>
                                  <p:childTnLst>
                                    <p:set>
                                      <p:cBhvr>
                                        <p:cTn id="220" dur="1" fill="hold">
                                          <p:stCondLst>
                                            <p:cond delay="0"/>
                                          </p:stCondLst>
                                        </p:cTn>
                                        <p:tgtEl>
                                          <p:spTgt spid="54"/>
                                        </p:tgtEl>
                                        <p:attrNameLst>
                                          <p:attrName>style.visibility</p:attrName>
                                        </p:attrNameLst>
                                      </p:cBhvr>
                                      <p:to>
                                        <p:strVal val="visible"/>
                                      </p:to>
                                    </p:set>
                                    <p:anim calcmode="lin" valueType="num">
                                      <p:cBhvr>
                                        <p:cTn id="221" dur="750" fill="hold"/>
                                        <p:tgtEl>
                                          <p:spTgt spid="54"/>
                                        </p:tgtEl>
                                        <p:attrNameLst>
                                          <p:attrName>ppt_w</p:attrName>
                                        </p:attrNameLst>
                                      </p:cBhvr>
                                      <p:tavLst>
                                        <p:tav tm="0">
                                          <p:val>
                                            <p:fltVal val="0"/>
                                          </p:val>
                                        </p:tav>
                                        <p:tav tm="100000">
                                          <p:val>
                                            <p:strVal val="#ppt_w"/>
                                          </p:val>
                                        </p:tav>
                                      </p:tavLst>
                                    </p:anim>
                                    <p:anim calcmode="lin" valueType="num">
                                      <p:cBhvr>
                                        <p:cTn id="222" dur="750" fill="hold"/>
                                        <p:tgtEl>
                                          <p:spTgt spid="54"/>
                                        </p:tgtEl>
                                        <p:attrNameLst>
                                          <p:attrName>ppt_h</p:attrName>
                                        </p:attrNameLst>
                                      </p:cBhvr>
                                      <p:tavLst>
                                        <p:tav tm="0">
                                          <p:val>
                                            <p:fltVal val="0"/>
                                          </p:val>
                                        </p:tav>
                                        <p:tav tm="100000">
                                          <p:val>
                                            <p:strVal val="#ppt_h"/>
                                          </p:val>
                                        </p:tav>
                                      </p:tavLst>
                                    </p:anim>
                                    <p:anim calcmode="lin" valueType="num">
                                      <p:cBhvr>
                                        <p:cTn id="223" dur="750" fill="hold"/>
                                        <p:tgtEl>
                                          <p:spTgt spid="54"/>
                                        </p:tgtEl>
                                        <p:attrNameLst>
                                          <p:attrName>style.rotation</p:attrName>
                                        </p:attrNameLst>
                                      </p:cBhvr>
                                      <p:tavLst>
                                        <p:tav tm="0">
                                          <p:val>
                                            <p:fltVal val="90"/>
                                          </p:val>
                                        </p:tav>
                                        <p:tav tm="100000">
                                          <p:val>
                                            <p:fltVal val="0"/>
                                          </p:val>
                                        </p:tav>
                                      </p:tavLst>
                                    </p:anim>
                                    <p:animEffect transition="in" filter="fade">
                                      <p:cBhvr>
                                        <p:cTn id="224" dur="750"/>
                                        <p:tgtEl>
                                          <p:spTgt spid="54"/>
                                        </p:tgtEl>
                                      </p:cBhvr>
                                    </p:animEffect>
                                  </p:childTnLst>
                                </p:cTn>
                              </p:par>
                            </p:childTnLst>
                          </p:cTn>
                        </p:par>
                      </p:childTnLst>
                    </p:cTn>
                  </p:par>
                  <p:par>
                    <p:cTn id="225" fill="hold">
                      <p:stCondLst>
                        <p:cond delay="indefinite"/>
                      </p:stCondLst>
                      <p:childTnLst>
                        <p:par>
                          <p:cTn id="226" fill="hold">
                            <p:stCondLst>
                              <p:cond delay="0"/>
                            </p:stCondLst>
                            <p:childTnLst>
                              <p:par>
                                <p:cTn id="227" presetID="31" presetClass="entr" presetSubtype="0" fill="hold" grpId="0" nodeType="clickEffect">
                                  <p:stCondLst>
                                    <p:cond delay="0"/>
                                  </p:stCondLst>
                                  <p:childTnLst>
                                    <p:set>
                                      <p:cBhvr>
                                        <p:cTn id="228" dur="1" fill="hold">
                                          <p:stCondLst>
                                            <p:cond delay="0"/>
                                          </p:stCondLst>
                                        </p:cTn>
                                        <p:tgtEl>
                                          <p:spTgt spid="55"/>
                                        </p:tgtEl>
                                        <p:attrNameLst>
                                          <p:attrName>style.visibility</p:attrName>
                                        </p:attrNameLst>
                                      </p:cBhvr>
                                      <p:to>
                                        <p:strVal val="visible"/>
                                      </p:to>
                                    </p:set>
                                    <p:anim calcmode="lin" valueType="num">
                                      <p:cBhvr>
                                        <p:cTn id="229" dur="750" fill="hold"/>
                                        <p:tgtEl>
                                          <p:spTgt spid="55"/>
                                        </p:tgtEl>
                                        <p:attrNameLst>
                                          <p:attrName>ppt_w</p:attrName>
                                        </p:attrNameLst>
                                      </p:cBhvr>
                                      <p:tavLst>
                                        <p:tav tm="0">
                                          <p:val>
                                            <p:fltVal val="0"/>
                                          </p:val>
                                        </p:tav>
                                        <p:tav tm="100000">
                                          <p:val>
                                            <p:strVal val="#ppt_w"/>
                                          </p:val>
                                        </p:tav>
                                      </p:tavLst>
                                    </p:anim>
                                    <p:anim calcmode="lin" valueType="num">
                                      <p:cBhvr>
                                        <p:cTn id="230" dur="750" fill="hold"/>
                                        <p:tgtEl>
                                          <p:spTgt spid="55"/>
                                        </p:tgtEl>
                                        <p:attrNameLst>
                                          <p:attrName>ppt_h</p:attrName>
                                        </p:attrNameLst>
                                      </p:cBhvr>
                                      <p:tavLst>
                                        <p:tav tm="0">
                                          <p:val>
                                            <p:fltVal val="0"/>
                                          </p:val>
                                        </p:tav>
                                        <p:tav tm="100000">
                                          <p:val>
                                            <p:strVal val="#ppt_h"/>
                                          </p:val>
                                        </p:tav>
                                      </p:tavLst>
                                    </p:anim>
                                    <p:anim calcmode="lin" valueType="num">
                                      <p:cBhvr>
                                        <p:cTn id="231" dur="750" fill="hold"/>
                                        <p:tgtEl>
                                          <p:spTgt spid="55"/>
                                        </p:tgtEl>
                                        <p:attrNameLst>
                                          <p:attrName>style.rotation</p:attrName>
                                        </p:attrNameLst>
                                      </p:cBhvr>
                                      <p:tavLst>
                                        <p:tav tm="0">
                                          <p:val>
                                            <p:fltVal val="90"/>
                                          </p:val>
                                        </p:tav>
                                        <p:tav tm="100000">
                                          <p:val>
                                            <p:fltVal val="0"/>
                                          </p:val>
                                        </p:tav>
                                      </p:tavLst>
                                    </p:anim>
                                    <p:animEffect transition="in" filter="fade">
                                      <p:cBhvr>
                                        <p:cTn id="232" dur="750"/>
                                        <p:tgtEl>
                                          <p:spTgt spid="55"/>
                                        </p:tgtEl>
                                      </p:cBhvr>
                                    </p:animEffect>
                                  </p:childTnLst>
                                </p:cTn>
                              </p:par>
                            </p:childTnLst>
                          </p:cTn>
                        </p:par>
                      </p:childTnLst>
                    </p:cTn>
                  </p:par>
                  <p:par>
                    <p:cTn id="233" fill="hold">
                      <p:stCondLst>
                        <p:cond delay="indefinite"/>
                      </p:stCondLst>
                      <p:childTnLst>
                        <p:par>
                          <p:cTn id="234" fill="hold">
                            <p:stCondLst>
                              <p:cond delay="0"/>
                            </p:stCondLst>
                            <p:childTnLst>
                              <p:par>
                                <p:cTn id="235" presetID="22" presetClass="entr" presetSubtype="8" fill="hold" grpId="0" nodeType="clickEffect">
                                  <p:stCondLst>
                                    <p:cond delay="0"/>
                                  </p:stCondLst>
                                  <p:childTnLst>
                                    <p:set>
                                      <p:cBhvr>
                                        <p:cTn id="236" dur="1" fill="hold">
                                          <p:stCondLst>
                                            <p:cond delay="0"/>
                                          </p:stCondLst>
                                        </p:cTn>
                                        <p:tgtEl>
                                          <p:spTgt spid="56"/>
                                        </p:tgtEl>
                                        <p:attrNameLst>
                                          <p:attrName>style.visibility</p:attrName>
                                        </p:attrNameLst>
                                      </p:cBhvr>
                                      <p:to>
                                        <p:strVal val="visible"/>
                                      </p:to>
                                    </p:set>
                                    <p:animEffect transition="in" filter="wipe(left)">
                                      <p:cBhvr>
                                        <p:cTn id="237" dur="500"/>
                                        <p:tgtEl>
                                          <p:spTgt spid="56"/>
                                        </p:tgtEl>
                                      </p:cBhvr>
                                    </p:animEffect>
                                  </p:childTnLst>
                                </p:cTn>
                              </p:par>
                            </p:childTnLst>
                          </p:cTn>
                        </p:par>
                      </p:childTnLst>
                    </p:cTn>
                  </p:par>
                  <p:par>
                    <p:cTn id="238" fill="hold">
                      <p:stCondLst>
                        <p:cond delay="indefinite"/>
                      </p:stCondLst>
                      <p:childTnLst>
                        <p:par>
                          <p:cTn id="239" fill="hold">
                            <p:stCondLst>
                              <p:cond delay="0"/>
                            </p:stCondLst>
                            <p:childTnLst>
                              <p:par>
                                <p:cTn id="240" presetID="22" presetClass="entr" presetSubtype="8" fill="hold" grpId="0" nodeType="clickEffect">
                                  <p:stCondLst>
                                    <p:cond delay="0"/>
                                  </p:stCondLst>
                                  <p:childTnLst>
                                    <p:set>
                                      <p:cBhvr>
                                        <p:cTn id="241" dur="1" fill="hold">
                                          <p:stCondLst>
                                            <p:cond delay="0"/>
                                          </p:stCondLst>
                                        </p:cTn>
                                        <p:tgtEl>
                                          <p:spTgt spid="57"/>
                                        </p:tgtEl>
                                        <p:attrNameLst>
                                          <p:attrName>style.visibility</p:attrName>
                                        </p:attrNameLst>
                                      </p:cBhvr>
                                      <p:to>
                                        <p:strVal val="visible"/>
                                      </p:to>
                                    </p:set>
                                    <p:animEffect transition="in" filter="wipe(left)">
                                      <p:cBhvr>
                                        <p:cTn id="242"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2" grpId="0" animBg="1"/>
      <p:bldP spid="23" grpId="0" animBg="1"/>
      <p:bldP spid="4" grpId="0" animBg="1"/>
      <p:bldP spid="26" grpId="0" animBg="1"/>
      <p:bldP spid="27" grpId="0" animBg="1"/>
      <p:bldP spid="28" grpId="0" animBg="1"/>
      <p:bldP spid="29" grpId="0" animBg="1"/>
      <p:bldP spid="30" grpId="0" animBg="1"/>
      <p:bldP spid="35" grpId="0" animBg="1"/>
      <p:bldP spid="36" grpId="0" animBg="1"/>
      <p:bldP spid="37" grpId="0" animBg="1"/>
      <p:bldP spid="38" grpId="0" animBg="1"/>
      <p:bldP spid="39" grpId="0" animBg="1"/>
      <p:bldP spid="45" grpId="0" animBg="1"/>
      <p:bldP spid="50" grpId="0" animBg="1"/>
      <p:bldP spid="13" grpId="0" animBg="1"/>
      <p:bldP spid="53" grpId="0" animBg="1"/>
      <p:bldP spid="6" grpId="0" animBg="1"/>
      <p:bldP spid="24" grpId="0" animBg="1"/>
      <p:bldP spid="54" grpId="0" animBg="1"/>
      <p:bldP spid="57" grpId="0" animBg="1"/>
      <p:bldP spid="55" grpId="0" animBg="1"/>
      <p:bldP spid="56" grpId="0" animBg="1"/>
      <p:bldP spid="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655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auratis</a:t>
            </a:r>
            <a:r>
              <a:rPr lang="nl-NL" sz="2000" dirty="0">
                <a:latin typeface="Calibri" panose="020F0502020204030204" pitchFamily="34" charset="0"/>
              </a:rPr>
              <a:t> </a:t>
            </a:r>
            <a:r>
              <a:rPr lang="nl-NL" sz="2000" dirty="0" err="1">
                <a:latin typeface="Calibri" panose="020F0502020204030204" pitchFamily="34" charset="0"/>
              </a:rPr>
              <a:t>volitans</a:t>
            </a:r>
            <a:r>
              <a:rPr lang="nl-NL" sz="2000" dirty="0">
                <a:latin typeface="Calibri" panose="020F0502020204030204" pitchFamily="34" charset="0"/>
              </a:rPr>
              <a:t> </a:t>
            </a:r>
            <a:r>
              <a:rPr lang="nl-NL" sz="2000" dirty="0" err="1">
                <a:latin typeface="Calibri" panose="020F0502020204030204" pitchFamily="34" charset="0"/>
              </a:rPr>
              <a:t>argenteus</a:t>
            </a:r>
            <a:r>
              <a:rPr lang="nl-NL" sz="2000" dirty="0">
                <a:latin typeface="Calibri" panose="020F0502020204030204" pitchFamily="34" charset="0"/>
              </a:rPr>
              <a:t> anser</a:t>
            </a:r>
          </a:p>
          <a:p>
            <a:pPr>
              <a:spcAft>
                <a:spcPts val="4200"/>
              </a:spcAft>
              <a:tabLst>
                <a:tab pos="809625" algn="l"/>
              </a:tabLst>
            </a:pPr>
            <a:r>
              <a:rPr lang="nl-NL" sz="2000" dirty="0">
                <a:latin typeface="Calibri" panose="020F0502020204030204" pitchFamily="34" charset="0"/>
              </a:rPr>
              <a:t>656	</a:t>
            </a:r>
            <a:r>
              <a:rPr lang="nl-NL" sz="2000" dirty="0" err="1">
                <a:latin typeface="Calibri" panose="020F0502020204030204" pitchFamily="34" charset="0"/>
              </a:rPr>
              <a:t>porticibus</a:t>
            </a:r>
            <a:r>
              <a:rPr lang="nl-NL" sz="2000" dirty="0">
                <a:latin typeface="Calibri" panose="020F0502020204030204" pitchFamily="34" charset="0"/>
              </a:rPr>
              <a:t> </a:t>
            </a:r>
            <a:r>
              <a:rPr lang="nl-NL" sz="2000" dirty="0" err="1">
                <a:latin typeface="Calibri" panose="020F0502020204030204" pitchFamily="34" charset="0"/>
              </a:rPr>
              <a:t>Gallos</a:t>
            </a:r>
            <a:r>
              <a:rPr lang="nl-NL" sz="2000" dirty="0">
                <a:latin typeface="Calibri" panose="020F0502020204030204" pitchFamily="34" charset="0"/>
              </a:rPr>
              <a:t> in </a:t>
            </a:r>
            <a:r>
              <a:rPr lang="nl-NL" sz="2000" dirty="0" err="1">
                <a:latin typeface="Calibri" panose="020F0502020204030204" pitchFamily="34" charset="0"/>
              </a:rPr>
              <a:t>limine</a:t>
            </a:r>
            <a:r>
              <a:rPr lang="nl-NL" sz="2000" dirty="0">
                <a:latin typeface="Calibri" panose="020F0502020204030204" pitchFamily="34" charset="0"/>
              </a:rPr>
              <a:t> </a:t>
            </a:r>
            <a:r>
              <a:rPr lang="nl-NL" sz="2000" dirty="0" err="1">
                <a:latin typeface="Calibri" panose="020F0502020204030204" pitchFamily="34" charset="0"/>
              </a:rPr>
              <a:t>adesse</a:t>
            </a:r>
            <a:r>
              <a:rPr lang="nl-NL" sz="2000" dirty="0">
                <a:latin typeface="Calibri" panose="020F0502020204030204" pitchFamily="34" charset="0"/>
              </a:rPr>
              <a:t> </a:t>
            </a:r>
            <a:r>
              <a:rPr lang="nl-NL" sz="2000" dirty="0" err="1">
                <a:latin typeface="Calibri" panose="020F0502020204030204" pitchFamily="34" charset="0"/>
              </a:rPr>
              <a:t>canebat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657	</a:t>
            </a:r>
            <a:r>
              <a:rPr lang="nl-NL" sz="2000" dirty="0" err="1">
                <a:latin typeface="Calibri" panose="020F0502020204030204" pitchFamily="34" charset="0"/>
              </a:rPr>
              <a:t>Galli</a:t>
            </a:r>
            <a:r>
              <a:rPr lang="nl-NL" sz="2000" dirty="0">
                <a:latin typeface="Calibri" panose="020F0502020204030204" pitchFamily="34" charset="0"/>
              </a:rPr>
              <a:t> per </a:t>
            </a:r>
            <a:r>
              <a:rPr lang="nl-NL" sz="2000" dirty="0" err="1">
                <a:latin typeface="Calibri" panose="020F0502020204030204" pitchFamily="34" charset="0"/>
              </a:rPr>
              <a:t>dumos</a:t>
            </a:r>
            <a:r>
              <a:rPr lang="nl-NL" sz="2000" dirty="0">
                <a:latin typeface="Calibri" panose="020F0502020204030204" pitchFamily="34" charset="0"/>
              </a:rPr>
              <a:t> </a:t>
            </a:r>
            <a:r>
              <a:rPr lang="nl-NL" sz="2000" dirty="0" err="1">
                <a:latin typeface="Calibri" panose="020F0502020204030204" pitchFamily="34" charset="0"/>
              </a:rPr>
              <a:t>aderant</a:t>
            </a:r>
            <a:r>
              <a:rPr lang="nl-NL" sz="2000" dirty="0">
                <a:latin typeface="Calibri" panose="020F0502020204030204" pitchFamily="34" charset="0"/>
              </a:rPr>
              <a:t> </a:t>
            </a:r>
            <a:r>
              <a:rPr lang="nl-NL" sz="2000" dirty="0" err="1">
                <a:latin typeface="Calibri" panose="020F0502020204030204" pitchFamily="34" charset="0"/>
              </a:rPr>
              <a:t>arcemque</a:t>
            </a:r>
            <a:r>
              <a:rPr lang="nl-NL" sz="2000" dirty="0">
                <a:latin typeface="Calibri" panose="020F0502020204030204" pitchFamily="34" charset="0"/>
              </a:rPr>
              <a:t> </a:t>
            </a:r>
            <a:r>
              <a:rPr lang="nl-NL" sz="2000" dirty="0" err="1">
                <a:latin typeface="Calibri" panose="020F0502020204030204" pitchFamily="34" charset="0"/>
              </a:rPr>
              <a:t>tenebant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658	</a:t>
            </a:r>
            <a:r>
              <a:rPr lang="nl-NL" sz="2000" dirty="0" err="1">
                <a:latin typeface="Calibri" panose="020F0502020204030204" pitchFamily="34" charset="0"/>
              </a:rPr>
              <a:t>defensi</a:t>
            </a:r>
            <a:r>
              <a:rPr lang="nl-NL" sz="2000" dirty="0">
                <a:latin typeface="Calibri" panose="020F0502020204030204" pitchFamily="34" charset="0"/>
              </a:rPr>
              <a:t> </a:t>
            </a:r>
            <a:r>
              <a:rPr lang="nl-NL" sz="2000" dirty="0" err="1">
                <a:latin typeface="Calibri" panose="020F0502020204030204" pitchFamily="34" charset="0"/>
              </a:rPr>
              <a:t>tenebris</a:t>
            </a:r>
            <a:r>
              <a:rPr lang="nl-NL" sz="2000" dirty="0">
                <a:latin typeface="Calibri" panose="020F0502020204030204" pitchFamily="34" charset="0"/>
              </a:rPr>
              <a:t> et </a:t>
            </a:r>
            <a:r>
              <a:rPr lang="nl-NL" sz="2000" dirty="0" err="1">
                <a:latin typeface="Calibri" panose="020F0502020204030204" pitchFamily="34" charset="0"/>
              </a:rPr>
              <a:t>dono</a:t>
            </a:r>
            <a:r>
              <a:rPr lang="nl-NL" sz="2000" dirty="0">
                <a:latin typeface="Calibri" panose="020F0502020204030204" pitchFamily="34" charset="0"/>
              </a:rPr>
              <a:t> </a:t>
            </a:r>
            <a:r>
              <a:rPr lang="nl-NL" sz="2000" dirty="0" err="1">
                <a:latin typeface="Calibri" panose="020F0502020204030204" pitchFamily="34" charset="0"/>
              </a:rPr>
              <a:t>noctis</a:t>
            </a:r>
            <a:r>
              <a:rPr lang="nl-NL" sz="2000" dirty="0">
                <a:latin typeface="Calibri" panose="020F0502020204030204" pitchFamily="34" charset="0"/>
              </a:rPr>
              <a:t> </a:t>
            </a:r>
            <a:r>
              <a:rPr lang="nl-NL" sz="2000" dirty="0" err="1">
                <a:latin typeface="Calibri" panose="020F0502020204030204" pitchFamily="34" charset="0"/>
              </a:rPr>
              <a:t>opacae</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594175" y="240836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BAEE6117-39AC-43D9-8178-E63B6E7FCBF3}"/>
              </a:ext>
            </a:extLst>
          </p:cNvPr>
          <p:cNvCxnSpPr/>
          <p:nvPr/>
        </p:nvCxnSpPr>
        <p:spPr bwMode="auto">
          <a:xfrm>
            <a:off x="2227008" y="1985928"/>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BAEE6117-39AC-43D9-8178-E63B6E7FCBF3}"/>
              </a:ext>
            </a:extLst>
          </p:cNvPr>
          <p:cNvCxnSpPr/>
          <p:nvPr/>
        </p:nvCxnSpPr>
        <p:spPr bwMode="auto">
          <a:xfrm>
            <a:off x="3010208" y="1985928"/>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BAEE6117-39AC-43D9-8178-E63B6E7FCBF3}"/>
              </a:ext>
            </a:extLst>
          </p:cNvPr>
          <p:cNvCxnSpPr/>
          <p:nvPr/>
        </p:nvCxnSpPr>
        <p:spPr bwMode="auto">
          <a:xfrm>
            <a:off x="3910592" y="2838544"/>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4692256" y="2838544"/>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0">
            <a:extLst>
              <a:ext uri="{FF2B5EF4-FFF2-40B4-BE49-F238E27FC236}">
                <a16:creationId xmlns="" xmlns:a16="http://schemas.microsoft.com/office/drawing/2014/main" id="{A7696328-9B84-489D-B377-BB7316DADB64}"/>
              </a:ext>
            </a:extLst>
          </p:cNvPr>
          <p:cNvCxnSpPr/>
          <p:nvPr/>
        </p:nvCxnSpPr>
        <p:spPr bwMode="auto">
          <a:xfrm>
            <a:off x="5256000" y="40318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12">
            <a:extLst>
              <a:ext uri="{FF2B5EF4-FFF2-40B4-BE49-F238E27FC236}">
                <a16:creationId xmlns="" xmlns:a16="http://schemas.microsoft.com/office/drawing/2014/main" id="{7D636479-8DE6-41D3-AD3A-622C81FE1198}"/>
              </a:ext>
            </a:extLst>
          </p:cNvPr>
          <p:cNvSpPr/>
          <p:nvPr/>
        </p:nvSpPr>
        <p:spPr bwMode="auto">
          <a:xfrm>
            <a:off x="4997186"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Freeform 40">
            <a:extLst>
              <a:ext uri="{FF2B5EF4-FFF2-40B4-BE49-F238E27FC236}">
                <a16:creationId xmlns="" xmlns:a16="http://schemas.microsoft.com/office/drawing/2014/main" id="{E4B530E3-DFC8-4B5C-83B8-8E1105BD02F7}"/>
              </a:ext>
            </a:extLst>
          </p:cNvPr>
          <p:cNvSpPr/>
          <p:nvPr/>
        </p:nvSpPr>
        <p:spPr bwMode="auto">
          <a:xfrm>
            <a:off x="2161632" y="161788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8" name="Freeform 41">
            <a:extLst>
              <a:ext uri="{FF2B5EF4-FFF2-40B4-BE49-F238E27FC236}">
                <a16:creationId xmlns="" xmlns:a16="http://schemas.microsoft.com/office/drawing/2014/main" id="{8FC9EE6F-6EDA-41DE-8838-0013F6AEA388}"/>
              </a:ext>
            </a:extLst>
          </p:cNvPr>
          <p:cNvSpPr/>
          <p:nvPr/>
        </p:nvSpPr>
        <p:spPr bwMode="auto">
          <a:xfrm flipH="1">
            <a:off x="3618000" y="16129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40">
            <a:extLst>
              <a:ext uri="{FF2B5EF4-FFF2-40B4-BE49-F238E27FC236}">
                <a16:creationId xmlns="" xmlns:a16="http://schemas.microsoft.com/office/drawing/2014/main" id="{E4B530E3-DFC8-4B5C-83B8-8E1105BD02F7}"/>
              </a:ext>
            </a:extLst>
          </p:cNvPr>
          <p:cNvSpPr/>
          <p:nvPr/>
        </p:nvSpPr>
        <p:spPr bwMode="auto">
          <a:xfrm>
            <a:off x="1116000" y="2448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 xmlns:a16="http://schemas.microsoft.com/office/drawing/2014/main" id="{8FC9EE6F-6EDA-41DE-8838-0013F6AEA388}"/>
              </a:ext>
            </a:extLst>
          </p:cNvPr>
          <p:cNvSpPr/>
          <p:nvPr/>
        </p:nvSpPr>
        <p:spPr bwMode="auto">
          <a:xfrm flipH="1">
            <a:off x="2038978"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 name="Vrije vorm 1"/>
          <p:cNvSpPr/>
          <p:nvPr/>
        </p:nvSpPr>
        <p:spPr bwMode="auto">
          <a:xfrm>
            <a:off x="3299460" y="1363190"/>
            <a:ext cx="1905000" cy="427510"/>
          </a:xfrm>
          <a:custGeom>
            <a:avLst/>
            <a:gdLst>
              <a:gd name="connsiteX0" fmla="*/ 0 w 1905000"/>
              <a:gd name="connsiteY0" fmla="*/ 374170 h 427510"/>
              <a:gd name="connsiteX1" fmla="*/ 342900 w 1905000"/>
              <a:gd name="connsiteY1" fmla="*/ 790 h 427510"/>
              <a:gd name="connsiteX2" fmla="*/ 929640 w 1905000"/>
              <a:gd name="connsiteY2" fmla="*/ 313210 h 427510"/>
              <a:gd name="connsiteX3" fmla="*/ 1295400 w 1905000"/>
              <a:gd name="connsiteY3" fmla="*/ 790 h 427510"/>
              <a:gd name="connsiteX4" fmla="*/ 1905000 w 1905000"/>
              <a:gd name="connsiteY4" fmla="*/ 427510 h 427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0" h="427510">
                <a:moveTo>
                  <a:pt x="0" y="374170"/>
                </a:moveTo>
                <a:cubicBezTo>
                  <a:pt x="93980" y="192560"/>
                  <a:pt x="187960" y="10950"/>
                  <a:pt x="342900" y="790"/>
                </a:cubicBezTo>
                <a:cubicBezTo>
                  <a:pt x="497840" y="-9370"/>
                  <a:pt x="770890" y="313210"/>
                  <a:pt x="929640" y="313210"/>
                </a:cubicBezTo>
                <a:cubicBezTo>
                  <a:pt x="1088390" y="313210"/>
                  <a:pt x="1132840" y="-18260"/>
                  <a:pt x="1295400" y="790"/>
                </a:cubicBezTo>
                <a:cubicBezTo>
                  <a:pt x="1457960" y="19840"/>
                  <a:pt x="1681480" y="223675"/>
                  <a:pt x="1905000" y="42751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2"/>
          <p:cNvSpPr/>
          <p:nvPr/>
        </p:nvSpPr>
        <p:spPr bwMode="auto">
          <a:xfrm>
            <a:off x="1612900" y="2057400"/>
            <a:ext cx="1003172" cy="546100"/>
          </a:xfrm>
          <a:custGeom>
            <a:avLst/>
            <a:gdLst>
              <a:gd name="connsiteX0" fmla="*/ 952500 w 1003172"/>
              <a:gd name="connsiteY0" fmla="*/ 0 h 546100"/>
              <a:gd name="connsiteX1" fmla="*/ 927100 w 1003172"/>
              <a:gd name="connsiteY1" fmla="*/ 330200 h 546100"/>
              <a:gd name="connsiteX2" fmla="*/ 228600 w 1003172"/>
              <a:gd name="connsiteY2" fmla="*/ 190500 h 546100"/>
              <a:gd name="connsiteX3" fmla="*/ 0 w 1003172"/>
              <a:gd name="connsiteY3" fmla="*/ 546100 h 546100"/>
            </a:gdLst>
            <a:ahLst/>
            <a:cxnLst>
              <a:cxn ang="0">
                <a:pos x="connsiteX0" y="connsiteY0"/>
              </a:cxn>
              <a:cxn ang="0">
                <a:pos x="connsiteX1" y="connsiteY1"/>
              </a:cxn>
              <a:cxn ang="0">
                <a:pos x="connsiteX2" y="connsiteY2"/>
              </a:cxn>
              <a:cxn ang="0">
                <a:pos x="connsiteX3" y="connsiteY3"/>
              </a:cxn>
            </a:cxnLst>
            <a:rect l="l" t="t" r="r" b="b"/>
            <a:pathLst>
              <a:path w="1003172" h="546100">
                <a:moveTo>
                  <a:pt x="952500" y="0"/>
                </a:moveTo>
                <a:cubicBezTo>
                  <a:pt x="1000125" y="149225"/>
                  <a:pt x="1047750" y="298450"/>
                  <a:pt x="927100" y="330200"/>
                </a:cubicBezTo>
                <a:cubicBezTo>
                  <a:pt x="806450" y="361950"/>
                  <a:pt x="383117" y="154517"/>
                  <a:pt x="228600" y="190500"/>
                </a:cubicBezTo>
                <a:cubicBezTo>
                  <a:pt x="74083" y="226483"/>
                  <a:pt x="0" y="546100"/>
                  <a:pt x="0" y="5461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Freeform 40">
            <a:extLst>
              <a:ext uri="{FF2B5EF4-FFF2-40B4-BE49-F238E27FC236}">
                <a16:creationId xmlns="" xmlns:a16="http://schemas.microsoft.com/office/drawing/2014/main" id="{6A3BE376-6A20-42FC-BA09-F07AB60D3917}"/>
              </a:ext>
            </a:extLst>
          </p:cNvPr>
          <p:cNvSpPr/>
          <p:nvPr/>
        </p:nvSpPr>
        <p:spPr bwMode="auto">
          <a:xfrm>
            <a:off x="2273169" y="2448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 xmlns:a16="http://schemas.microsoft.com/office/drawing/2014/main" id="{BBA1954E-0480-4683-B7F0-D60FC88784BE}"/>
              </a:ext>
            </a:extLst>
          </p:cNvPr>
          <p:cNvSpPr/>
          <p:nvPr/>
        </p:nvSpPr>
        <p:spPr bwMode="auto">
          <a:xfrm flipH="1">
            <a:off x="4466303"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83D3F134-F5F7-4313-AAE9-120C291036F3}"/>
              </a:ext>
            </a:extLst>
          </p:cNvPr>
          <p:cNvSpPr/>
          <p:nvPr/>
        </p:nvSpPr>
        <p:spPr bwMode="auto">
          <a:xfrm>
            <a:off x="2405800" y="22178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 xmlns:a16="http://schemas.microsoft.com/office/drawing/2014/main" id="{FC777E17-C43C-4B36-A26B-B509F88D9C2F}"/>
              </a:ext>
            </a:extLst>
          </p:cNvPr>
          <p:cNvSpPr/>
          <p:nvPr/>
        </p:nvSpPr>
        <p:spPr bwMode="auto">
          <a:xfrm>
            <a:off x="4113006" y="22189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6"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875008" y="3669512"/>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4838175" y="3669512"/>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11">
            <a:extLst>
              <a:ext uri="{FF2B5EF4-FFF2-40B4-BE49-F238E27FC236}">
                <a16:creationId xmlns="" xmlns:a16="http://schemas.microsoft.com/office/drawing/2014/main" id="{BAEE6117-39AC-43D9-8178-E63B6E7FCBF3}"/>
              </a:ext>
            </a:extLst>
          </p:cNvPr>
          <p:cNvCxnSpPr/>
          <p:nvPr/>
        </p:nvCxnSpPr>
        <p:spPr bwMode="auto">
          <a:xfrm>
            <a:off x="1206000" y="4511304"/>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10">
            <a:extLst>
              <a:ext uri="{FF2B5EF4-FFF2-40B4-BE49-F238E27FC236}">
                <a16:creationId xmlns="" xmlns:a16="http://schemas.microsoft.com/office/drawing/2014/main" id="{387E27FB-E974-431D-8F66-70AABCDFD461}"/>
              </a:ext>
            </a:extLst>
          </p:cNvPr>
          <p:cNvCxnSpPr/>
          <p:nvPr/>
        </p:nvCxnSpPr>
        <p:spPr bwMode="auto">
          <a:xfrm>
            <a:off x="3690000" y="321135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Plus 27">
            <a:extLst>
              <a:ext uri="{FF2B5EF4-FFF2-40B4-BE49-F238E27FC236}">
                <a16:creationId xmlns="" xmlns:a16="http://schemas.microsoft.com/office/drawing/2014/main" id="{B504486C-E540-47DA-9BB6-876E744045BC}"/>
              </a:ext>
            </a:extLst>
          </p:cNvPr>
          <p:cNvSpPr/>
          <p:nvPr/>
        </p:nvSpPr>
        <p:spPr bwMode="auto">
          <a:xfrm>
            <a:off x="4556303" y="366593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7D636479-8DE6-41D3-AD3A-622C81FE1198}"/>
              </a:ext>
            </a:extLst>
          </p:cNvPr>
          <p:cNvSpPr/>
          <p:nvPr/>
        </p:nvSpPr>
        <p:spPr bwMode="auto">
          <a:xfrm>
            <a:off x="1241600" y="3068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 xmlns:a16="http://schemas.microsoft.com/office/drawing/2014/main" id="{7D636479-8DE6-41D3-AD3A-622C81FE1198}"/>
              </a:ext>
            </a:extLst>
          </p:cNvPr>
          <p:cNvSpPr/>
          <p:nvPr/>
        </p:nvSpPr>
        <p:spPr bwMode="auto">
          <a:xfrm>
            <a:off x="3910592" y="3068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Freeform 40">
            <a:extLst>
              <a:ext uri="{FF2B5EF4-FFF2-40B4-BE49-F238E27FC236}">
                <a16:creationId xmlns="" xmlns:a16="http://schemas.microsoft.com/office/drawing/2014/main" id="{E4B530E3-DFC8-4B5C-83B8-8E1105BD02F7}"/>
              </a:ext>
            </a:extLst>
          </p:cNvPr>
          <p:cNvSpPr/>
          <p:nvPr/>
        </p:nvSpPr>
        <p:spPr bwMode="auto">
          <a:xfrm>
            <a:off x="1113536" y="411739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41">
            <a:extLst>
              <a:ext uri="{FF2B5EF4-FFF2-40B4-BE49-F238E27FC236}">
                <a16:creationId xmlns="" xmlns:a16="http://schemas.microsoft.com/office/drawing/2014/main" id="{8FC9EE6F-6EDA-41DE-8838-0013F6AEA388}"/>
              </a:ext>
            </a:extLst>
          </p:cNvPr>
          <p:cNvSpPr/>
          <p:nvPr/>
        </p:nvSpPr>
        <p:spPr bwMode="auto">
          <a:xfrm flipH="1">
            <a:off x="5024460" y="41266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 name="Vrije vorm 3"/>
          <p:cNvSpPr/>
          <p:nvPr/>
        </p:nvSpPr>
        <p:spPr bwMode="auto">
          <a:xfrm>
            <a:off x="1390650" y="3657600"/>
            <a:ext cx="285946" cy="609600"/>
          </a:xfrm>
          <a:custGeom>
            <a:avLst/>
            <a:gdLst>
              <a:gd name="connsiteX0" fmla="*/ 266700 w 285946"/>
              <a:gd name="connsiteY0" fmla="*/ 609600 h 609600"/>
              <a:gd name="connsiteX1" fmla="*/ 266700 w 285946"/>
              <a:gd name="connsiteY1" fmla="*/ 228600 h 609600"/>
              <a:gd name="connsiteX2" fmla="*/ 66675 w 285946"/>
              <a:gd name="connsiteY2" fmla="*/ 257175 h 609600"/>
              <a:gd name="connsiteX3" fmla="*/ 0 w 285946"/>
              <a:gd name="connsiteY3" fmla="*/ 0 h 609600"/>
            </a:gdLst>
            <a:ahLst/>
            <a:cxnLst>
              <a:cxn ang="0">
                <a:pos x="connsiteX0" y="connsiteY0"/>
              </a:cxn>
              <a:cxn ang="0">
                <a:pos x="connsiteX1" y="connsiteY1"/>
              </a:cxn>
              <a:cxn ang="0">
                <a:pos x="connsiteX2" y="connsiteY2"/>
              </a:cxn>
              <a:cxn ang="0">
                <a:pos x="connsiteX3" y="connsiteY3"/>
              </a:cxn>
            </a:cxnLst>
            <a:rect l="l" t="t" r="r" b="b"/>
            <a:pathLst>
              <a:path w="285946" h="609600">
                <a:moveTo>
                  <a:pt x="266700" y="609600"/>
                </a:moveTo>
                <a:cubicBezTo>
                  <a:pt x="283368" y="448468"/>
                  <a:pt x="300037" y="287337"/>
                  <a:pt x="266700" y="228600"/>
                </a:cubicBezTo>
                <a:cubicBezTo>
                  <a:pt x="233363" y="169863"/>
                  <a:pt x="111125" y="295275"/>
                  <a:pt x="66675" y="257175"/>
                </a:cubicBezTo>
                <a:cubicBezTo>
                  <a:pt x="22225" y="219075"/>
                  <a:pt x="11112" y="109537"/>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4"/>
          <p:cNvSpPr/>
          <p:nvPr/>
        </p:nvSpPr>
        <p:spPr bwMode="auto">
          <a:xfrm>
            <a:off x="2457450" y="3971913"/>
            <a:ext cx="1019175" cy="304812"/>
          </a:xfrm>
          <a:custGeom>
            <a:avLst/>
            <a:gdLst>
              <a:gd name="connsiteX0" fmla="*/ 1019175 w 1019175"/>
              <a:gd name="connsiteY0" fmla="*/ 295287 h 304812"/>
              <a:gd name="connsiteX1" fmla="*/ 628650 w 1019175"/>
              <a:gd name="connsiteY1" fmla="*/ 12 h 304812"/>
              <a:gd name="connsiteX2" fmla="*/ 0 w 1019175"/>
              <a:gd name="connsiteY2" fmla="*/ 304812 h 304812"/>
            </a:gdLst>
            <a:ahLst/>
            <a:cxnLst>
              <a:cxn ang="0">
                <a:pos x="connsiteX0" y="connsiteY0"/>
              </a:cxn>
              <a:cxn ang="0">
                <a:pos x="connsiteX1" y="connsiteY1"/>
              </a:cxn>
              <a:cxn ang="0">
                <a:pos x="connsiteX2" y="connsiteY2"/>
              </a:cxn>
            </a:cxnLst>
            <a:rect l="l" t="t" r="r" b="b"/>
            <a:pathLst>
              <a:path w="1019175" h="304812">
                <a:moveTo>
                  <a:pt x="1019175" y="295287"/>
                </a:moveTo>
                <a:cubicBezTo>
                  <a:pt x="908843" y="146856"/>
                  <a:pt x="798512" y="-1575"/>
                  <a:pt x="628650" y="12"/>
                </a:cubicBezTo>
                <a:cubicBezTo>
                  <a:pt x="458788" y="1599"/>
                  <a:pt x="0" y="304812"/>
                  <a:pt x="0" y="30481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43242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750" fill="hold"/>
                                        <p:tgtEl>
                                          <p:spTgt spid="16"/>
                                        </p:tgtEl>
                                        <p:attrNameLst>
                                          <p:attrName>ppt_w</p:attrName>
                                        </p:attrNameLst>
                                      </p:cBhvr>
                                      <p:tavLst>
                                        <p:tav tm="0">
                                          <p:val>
                                            <p:fltVal val="0"/>
                                          </p:val>
                                        </p:tav>
                                        <p:tav tm="100000">
                                          <p:val>
                                            <p:strVal val="#ppt_w"/>
                                          </p:val>
                                        </p:tav>
                                      </p:tavLst>
                                    </p:anim>
                                    <p:anim calcmode="lin" valueType="num">
                                      <p:cBhvr>
                                        <p:cTn id="35" dur="750" fill="hold"/>
                                        <p:tgtEl>
                                          <p:spTgt spid="16"/>
                                        </p:tgtEl>
                                        <p:attrNameLst>
                                          <p:attrName>ppt_h</p:attrName>
                                        </p:attrNameLst>
                                      </p:cBhvr>
                                      <p:tavLst>
                                        <p:tav tm="0">
                                          <p:val>
                                            <p:fltVal val="0"/>
                                          </p:val>
                                        </p:tav>
                                        <p:tav tm="100000">
                                          <p:val>
                                            <p:strVal val="#ppt_h"/>
                                          </p:val>
                                        </p:tav>
                                      </p:tavLst>
                                    </p:anim>
                                    <p:anim calcmode="lin" valueType="num">
                                      <p:cBhvr>
                                        <p:cTn id="36" dur="750" fill="hold"/>
                                        <p:tgtEl>
                                          <p:spTgt spid="16"/>
                                        </p:tgtEl>
                                        <p:attrNameLst>
                                          <p:attrName>style.rotation</p:attrName>
                                        </p:attrNameLst>
                                      </p:cBhvr>
                                      <p:tavLst>
                                        <p:tav tm="0">
                                          <p:val>
                                            <p:fltVal val="90"/>
                                          </p:val>
                                        </p:tav>
                                        <p:tav tm="100000">
                                          <p:val>
                                            <p:fltVal val="0"/>
                                          </p:val>
                                        </p:tav>
                                      </p:tavLst>
                                    </p:anim>
                                    <p:animEffect transition="in" filter="fade">
                                      <p:cBhvr>
                                        <p:cTn id="37" dur="75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right)">
                                      <p:cBhvr>
                                        <p:cTn id="45" dur="500"/>
                                        <p:tgtEl>
                                          <p:spTgt spid="1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right)">
                                      <p:cBhvr>
                                        <p:cTn id="51" dur="500"/>
                                        <p:tgtEl>
                                          <p:spTgt spid="20"/>
                                        </p:tgtEl>
                                      </p:cBhvr>
                                    </p:animEffect>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ipe(left)">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grpId="0" nodeType="clickEffect">
                                  <p:stCondLst>
                                    <p:cond delay="0"/>
                                  </p:stCondLst>
                                  <p:childTnLst>
                                    <p:set>
                                      <p:cBhvr>
                                        <p:cTn id="59" dur="1" fill="hold">
                                          <p:stCondLst>
                                            <p:cond delay="0"/>
                                          </p:stCondLst>
                                        </p:cTn>
                                        <p:tgtEl>
                                          <p:spTgt spid="3"/>
                                        </p:tgtEl>
                                        <p:attrNameLst>
                                          <p:attrName>style.visibility</p:attrName>
                                        </p:attrNameLst>
                                      </p:cBhvr>
                                      <p:to>
                                        <p:strVal val="visible"/>
                                      </p:to>
                                    </p:set>
                                    <p:animEffect transition="in" filter="wipe(right)">
                                      <p:cBhvr>
                                        <p:cTn id="60" dur="500"/>
                                        <p:tgtEl>
                                          <p:spTgt spid="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right)">
                                      <p:cBhvr>
                                        <p:cTn id="68" dur="500"/>
                                        <p:tgtEl>
                                          <p:spTgt spid="23"/>
                                        </p:tgtEl>
                                      </p:cBhvr>
                                    </p:animEffect>
                                  </p:childTnLst>
                                </p:cTn>
                              </p:par>
                            </p:childTnLst>
                          </p:cTn>
                        </p:par>
                        <p:par>
                          <p:cTn id="69" fill="hold">
                            <p:stCondLst>
                              <p:cond delay="500"/>
                            </p:stCondLst>
                            <p:childTnLst>
                              <p:par>
                                <p:cTn id="70" presetID="31" presetClass="entr" presetSubtype="0"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750" fill="hold"/>
                                        <p:tgtEl>
                                          <p:spTgt spid="25"/>
                                        </p:tgtEl>
                                        <p:attrNameLst>
                                          <p:attrName>ppt_w</p:attrName>
                                        </p:attrNameLst>
                                      </p:cBhvr>
                                      <p:tavLst>
                                        <p:tav tm="0">
                                          <p:val>
                                            <p:fltVal val="0"/>
                                          </p:val>
                                        </p:tav>
                                        <p:tav tm="100000">
                                          <p:val>
                                            <p:strVal val="#ppt_w"/>
                                          </p:val>
                                        </p:tav>
                                      </p:tavLst>
                                    </p:anim>
                                    <p:anim calcmode="lin" valueType="num">
                                      <p:cBhvr>
                                        <p:cTn id="73" dur="750" fill="hold"/>
                                        <p:tgtEl>
                                          <p:spTgt spid="25"/>
                                        </p:tgtEl>
                                        <p:attrNameLst>
                                          <p:attrName>ppt_h</p:attrName>
                                        </p:attrNameLst>
                                      </p:cBhvr>
                                      <p:tavLst>
                                        <p:tav tm="0">
                                          <p:val>
                                            <p:fltVal val="0"/>
                                          </p:val>
                                        </p:tav>
                                        <p:tav tm="100000">
                                          <p:val>
                                            <p:strVal val="#ppt_h"/>
                                          </p:val>
                                        </p:tav>
                                      </p:tavLst>
                                    </p:anim>
                                    <p:anim calcmode="lin" valueType="num">
                                      <p:cBhvr>
                                        <p:cTn id="74" dur="750" fill="hold"/>
                                        <p:tgtEl>
                                          <p:spTgt spid="25"/>
                                        </p:tgtEl>
                                        <p:attrNameLst>
                                          <p:attrName>style.rotation</p:attrName>
                                        </p:attrNameLst>
                                      </p:cBhvr>
                                      <p:tavLst>
                                        <p:tav tm="0">
                                          <p:val>
                                            <p:fltVal val="90"/>
                                          </p:val>
                                        </p:tav>
                                        <p:tav tm="100000">
                                          <p:val>
                                            <p:fltVal val="0"/>
                                          </p:val>
                                        </p:tav>
                                      </p:tavLst>
                                    </p:anim>
                                    <p:animEffect transition="in" filter="fade">
                                      <p:cBhvr>
                                        <p:cTn id="75" dur="75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 calcmode="lin" valueType="num">
                                      <p:cBhvr>
                                        <p:cTn id="80" dur="750" fill="hold"/>
                                        <p:tgtEl>
                                          <p:spTgt spid="24"/>
                                        </p:tgtEl>
                                        <p:attrNameLst>
                                          <p:attrName>ppt_w</p:attrName>
                                        </p:attrNameLst>
                                      </p:cBhvr>
                                      <p:tavLst>
                                        <p:tav tm="0">
                                          <p:val>
                                            <p:fltVal val="0"/>
                                          </p:val>
                                        </p:tav>
                                        <p:tav tm="100000">
                                          <p:val>
                                            <p:strVal val="#ppt_w"/>
                                          </p:val>
                                        </p:tav>
                                      </p:tavLst>
                                    </p:anim>
                                    <p:anim calcmode="lin" valueType="num">
                                      <p:cBhvr>
                                        <p:cTn id="81" dur="750" fill="hold"/>
                                        <p:tgtEl>
                                          <p:spTgt spid="24"/>
                                        </p:tgtEl>
                                        <p:attrNameLst>
                                          <p:attrName>ppt_h</p:attrName>
                                        </p:attrNameLst>
                                      </p:cBhvr>
                                      <p:tavLst>
                                        <p:tav tm="0">
                                          <p:val>
                                            <p:fltVal val="0"/>
                                          </p:val>
                                        </p:tav>
                                        <p:tav tm="100000">
                                          <p:val>
                                            <p:strVal val="#ppt_h"/>
                                          </p:val>
                                        </p:tav>
                                      </p:tavLst>
                                    </p:anim>
                                    <p:anim calcmode="lin" valueType="num">
                                      <p:cBhvr>
                                        <p:cTn id="82" dur="750" fill="hold"/>
                                        <p:tgtEl>
                                          <p:spTgt spid="24"/>
                                        </p:tgtEl>
                                        <p:attrNameLst>
                                          <p:attrName>style.rotation</p:attrName>
                                        </p:attrNameLst>
                                      </p:cBhvr>
                                      <p:tavLst>
                                        <p:tav tm="0">
                                          <p:val>
                                            <p:fltVal val="90"/>
                                          </p:val>
                                        </p:tav>
                                        <p:tav tm="100000">
                                          <p:val>
                                            <p:fltVal val="0"/>
                                          </p:val>
                                        </p:tav>
                                      </p:tavLst>
                                    </p:anim>
                                    <p:animEffect transition="in" filter="fade">
                                      <p:cBhvr>
                                        <p:cTn id="83" dur="750"/>
                                        <p:tgtEl>
                                          <p:spTgt spid="24"/>
                                        </p:tgtEl>
                                      </p:cBhvr>
                                    </p:animEffect>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fade">
                                      <p:cBhvr>
                                        <p:cTn id="88" dur="1000"/>
                                        <p:tgtEl>
                                          <p:spTgt spid="15"/>
                                        </p:tgtEl>
                                      </p:cBhvr>
                                    </p:animEffect>
                                    <p:anim calcmode="lin" valueType="num">
                                      <p:cBhvr>
                                        <p:cTn id="89" dur="1000" fill="hold"/>
                                        <p:tgtEl>
                                          <p:spTgt spid="15"/>
                                        </p:tgtEl>
                                        <p:attrNameLst>
                                          <p:attrName>ppt_x</p:attrName>
                                        </p:attrNameLst>
                                      </p:cBhvr>
                                      <p:tavLst>
                                        <p:tav tm="0">
                                          <p:val>
                                            <p:strVal val="#ppt_x"/>
                                          </p:val>
                                        </p:tav>
                                        <p:tav tm="100000">
                                          <p:val>
                                            <p:strVal val="#ppt_x"/>
                                          </p:val>
                                        </p:tav>
                                      </p:tavLst>
                                    </p:anim>
                                    <p:anim calcmode="lin" valueType="num">
                                      <p:cBhvr>
                                        <p:cTn id="9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6" presetClass="entr" presetSubtype="37"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barn(outVertical)">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16" presetClass="entr" presetSubtype="37" fill="hold" nodeType="click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barn(outVertical)">
                                      <p:cBhvr>
                                        <p:cTn id="100" dur="5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37" fill="hold"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barn(outVertical)">
                                      <p:cBhvr>
                                        <p:cTn id="105" dur="500"/>
                                        <p:tgtEl>
                                          <p:spTgt spid="28"/>
                                        </p:tgtEl>
                                      </p:cBhvr>
                                    </p:animEffect>
                                  </p:childTnLst>
                                </p:cTn>
                              </p:par>
                            </p:childTnLst>
                          </p:cTn>
                        </p:par>
                      </p:childTnLst>
                    </p:cTn>
                  </p:par>
                  <p:par>
                    <p:cTn id="106" fill="hold">
                      <p:stCondLst>
                        <p:cond delay="indefinite"/>
                      </p:stCondLst>
                      <p:childTnLst>
                        <p:par>
                          <p:cTn id="107" fill="hold">
                            <p:stCondLst>
                              <p:cond delay="0"/>
                            </p:stCondLst>
                            <p:childTnLst>
                              <p:par>
                                <p:cTn id="108" presetID="47" presetClass="entr" presetSubtype="0" fill="hold"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1000"/>
                                        <p:tgtEl>
                                          <p:spTgt spid="29"/>
                                        </p:tgtEl>
                                      </p:cBhvr>
                                    </p:animEffect>
                                    <p:anim calcmode="lin" valueType="num">
                                      <p:cBhvr>
                                        <p:cTn id="111" dur="1000" fill="hold"/>
                                        <p:tgtEl>
                                          <p:spTgt spid="29"/>
                                        </p:tgtEl>
                                        <p:attrNameLst>
                                          <p:attrName>ppt_x</p:attrName>
                                        </p:attrNameLst>
                                      </p:cBhvr>
                                      <p:tavLst>
                                        <p:tav tm="0">
                                          <p:val>
                                            <p:strVal val="#ppt_x"/>
                                          </p:val>
                                        </p:tav>
                                        <p:tav tm="100000">
                                          <p:val>
                                            <p:strVal val="#ppt_x"/>
                                          </p:val>
                                        </p:tav>
                                      </p:tavLst>
                                    </p:anim>
                                    <p:anim calcmode="lin" valueType="num">
                                      <p:cBhvr>
                                        <p:cTn id="112" dur="1000" fill="hold"/>
                                        <p:tgtEl>
                                          <p:spTgt spid="29"/>
                                        </p:tgtEl>
                                        <p:attrNameLst>
                                          <p:attrName>ppt_y</p:attrName>
                                        </p:attrNameLst>
                                      </p:cBhvr>
                                      <p:tavLst>
                                        <p:tav tm="0">
                                          <p:val>
                                            <p:strVal val="#ppt_y-.1"/>
                                          </p:val>
                                        </p:tav>
                                        <p:tav tm="100000">
                                          <p:val>
                                            <p:strVal val="#ppt_y"/>
                                          </p:val>
                                        </p:tav>
                                      </p:tavLst>
                                    </p:anim>
                                  </p:childTnLst>
                                </p:cTn>
                              </p:par>
                              <p:par>
                                <p:cTn id="113" presetID="35" presetClass="entr" presetSubtype="0" fill="hold" grpId="0" nodeType="withEffect">
                                  <p:stCondLst>
                                    <p:cond delay="0"/>
                                  </p:stCondLst>
                                  <p:childTnLst>
                                    <p:set>
                                      <p:cBhvr>
                                        <p:cTn id="114" dur="1" fill="hold">
                                          <p:stCondLst>
                                            <p:cond delay="0"/>
                                          </p:stCondLst>
                                        </p:cTn>
                                        <p:tgtEl>
                                          <p:spTgt spid="30"/>
                                        </p:tgtEl>
                                        <p:attrNameLst>
                                          <p:attrName>style.visibility</p:attrName>
                                        </p:attrNameLst>
                                      </p:cBhvr>
                                      <p:to>
                                        <p:strVal val="visible"/>
                                      </p:to>
                                    </p:set>
                                    <p:animEffect transition="in" filter="fade">
                                      <p:cBhvr>
                                        <p:cTn id="115" dur="1000"/>
                                        <p:tgtEl>
                                          <p:spTgt spid="30"/>
                                        </p:tgtEl>
                                      </p:cBhvr>
                                    </p:animEffect>
                                    <p:anim calcmode="lin" valueType="num">
                                      <p:cBhvr>
                                        <p:cTn id="116" dur="1000" fill="hold"/>
                                        <p:tgtEl>
                                          <p:spTgt spid="30"/>
                                        </p:tgtEl>
                                        <p:attrNameLst>
                                          <p:attrName>style.rotation</p:attrName>
                                        </p:attrNameLst>
                                      </p:cBhvr>
                                      <p:tavLst>
                                        <p:tav tm="0">
                                          <p:val>
                                            <p:fltVal val="720"/>
                                          </p:val>
                                        </p:tav>
                                        <p:tav tm="100000">
                                          <p:val>
                                            <p:fltVal val="0"/>
                                          </p:val>
                                        </p:tav>
                                      </p:tavLst>
                                    </p:anim>
                                    <p:anim calcmode="lin" valueType="num">
                                      <p:cBhvr>
                                        <p:cTn id="117" dur="1000" fill="hold"/>
                                        <p:tgtEl>
                                          <p:spTgt spid="30"/>
                                        </p:tgtEl>
                                        <p:attrNameLst>
                                          <p:attrName>ppt_h</p:attrName>
                                        </p:attrNameLst>
                                      </p:cBhvr>
                                      <p:tavLst>
                                        <p:tav tm="0">
                                          <p:val>
                                            <p:fltVal val="0"/>
                                          </p:val>
                                        </p:tav>
                                        <p:tav tm="100000">
                                          <p:val>
                                            <p:strVal val="#ppt_h"/>
                                          </p:val>
                                        </p:tav>
                                      </p:tavLst>
                                    </p:anim>
                                    <p:anim calcmode="lin" valueType="num">
                                      <p:cBhvr>
                                        <p:cTn id="118" dur="1000" fill="hold"/>
                                        <p:tgtEl>
                                          <p:spTgt spid="30"/>
                                        </p:tgtEl>
                                        <p:attrNameLst>
                                          <p:attrName>ppt_w</p:attrName>
                                        </p:attrNameLst>
                                      </p:cBhvr>
                                      <p:tavLst>
                                        <p:tav tm="0">
                                          <p:val>
                                            <p:fltVal val="0"/>
                                          </p:val>
                                        </p:tav>
                                        <p:tav tm="100000">
                                          <p:val>
                                            <p:strVal val="#ppt_w"/>
                                          </p:val>
                                        </p:tav>
                                      </p:tavLst>
                                    </p:anim>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34"/>
                                        </p:tgtEl>
                                        <p:attrNameLst>
                                          <p:attrName>style.visibility</p:attrName>
                                        </p:attrNameLst>
                                      </p:cBhvr>
                                      <p:to>
                                        <p:strVal val="visible"/>
                                      </p:to>
                                    </p:set>
                                    <p:anim calcmode="lin" valueType="num">
                                      <p:cBhvr>
                                        <p:cTn id="123" dur="750" fill="hold"/>
                                        <p:tgtEl>
                                          <p:spTgt spid="34"/>
                                        </p:tgtEl>
                                        <p:attrNameLst>
                                          <p:attrName>ppt_w</p:attrName>
                                        </p:attrNameLst>
                                      </p:cBhvr>
                                      <p:tavLst>
                                        <p:tav tm="0">
                                          <p:val>
                                            <p:fltVal val="0"/>
                                          </p:val>
                                        </p:tav>
                                        <p:tav tm="100000">
                                          <p:val>
                                            <p:strVal val="#ppt_w"/>
                                          </p:val>
                                        </p:tav>
                                      </p:tavLst>
                                    </p:anim>
                                    <p:anim calcmode="lin" valueType="num">
                                      <p:cBhvr>
                                        <p:cTn id="124" dur="750" fill="hold"/>
                                        <p:tgtEl>
                                          <p:spTgt spid="34"/>
                                        </p:tgtEl>
                                        <p:attrNameLst>
                                          <p:attrName>ppt_h</p:attrName>
                                        </p:attrNameLst>
                                      </p:cBhvr>
                                      <p:tavLst>
                                        <p:tav tm="0">
                                          <p:val>
                                            <p:fltVal val="0"/>
                                          </p:val>
                                        </p:tav>
                                        <p:tav tm="100000">
                                          <p:val>
                                            <p:strVal val="#ppt_h"/>
                                          </p:val>
                                        </p:tav>
                                      </p:tavLst>
                                    </p:anim>
                                    <p:anim calcmode="lin" valueType="num">
                                      <p:cBhvr>
                                        <p:cTn id="125" dur="750" fill="hold"/>
                                        <p:tgtEl>
                                          <p:spTgt spid="34"/>
                                        </p:tgtEl>
                                        <p:attrNameLst>
                                          <p:attrName>style.rotation</p:attrName>
                                        </p:attrNameLst>
                                      </p:cBhvr>
                                      <p:tavLst>
                                        <p:tav tm="0">
                                          <p:val>
                                            <p:fltVal val="90"/>
                                          </p:val>
                                        </p:tav>
                                        <p:tav tm="100000">
                                          <p:val>
                                            <p:fltVal val="0"/>
                                          </p:val>
                                        </p:tav>
                                      </p:tavLst>
                                    </p:anim>
                                    <p:animEffect transition="in" filter="fade">
                                      <p:cBhvr>
                                        <p:cTn id="126" dur="750"/>
                                        <p:tgtEl>
                                          <p:spTgt spid="34"/>
                                        </p:tgtEl>
                                      </p:cBhvr>
                                    </p:animEffect>
                                  </p:childTnLst>
                                </p:cTn>
                              </p:par>
                            </p:childTnLst>
                          </p:cTn>
                        </p:par>
                      </p:childTnLst>
                    </p:cTn>
                  </p:par>
                  <p:par>
                    <p:cTn id="127" fill="hold">
                      <p:stCondLst>
                        <p:cond delay="indefinite"/>
                      </p:stCondLst>
                      <p:childTnLst>
                        <p:par>
                          <p:cTn id="128" fill="hold">
                            <p:stCondLst>
                              <p:cond delay="0"/>
                            </p:stCondLst>
                            <p:childTnLst>
                              <p:par>
                                <p:cTn id="129" presetID="31" presetClass="entr" presetSubtype="0" fill="hold" grpId="0" nodeType="clickEffect">
                                  <p:stCondLst>
                                    <p:cond delay="0"/>
                                  </p:stCondLst>
                                  <p:childTnLst>
                                    <p:set>
                                      <p:cBhvr>
                                        <p:cTn id="130" dur="1" fill="hold">
                                          <p:stCondLst>
                                            <p:cond delay="0"/>
                                          </p:stCondLst>
                                        </p:cTn>
                                        <p:tgtEl>
                                          <p:spTgt spid="35"/>
                                        </p:tgtEl>
                                        <p:attrNameLst>
                                          <p:attrName>style.visibility</p:attrName>
                                        </p:attrNameLst>
                                      </p:cBhvr>
                                      <p:to>
                                        <p:strVal val="visible"/>
                                      </p:to>
                                    </p:set>
                                    <p:anim calcmode="lin" valueType="num">
                                      <p:cBhvr>
                                        <p:cTn id="131" dur="750" fill="hold"/>
                                        <p:tgtEl>
                                          <p:spTgt spid="35"/>
                                        </p:tgtEl>
                                        <p:attrNameLst>
                                          <p:attrName>ppt_w</p:attrName>
                                        </p:attrNameLst>
                                      </p:cBhvr>
                                      <p:tavLst>
                                        <p:tav tm="0">
                                          <p:val>
                                            <p:fltVal val="0"/>
                                          </p:val>
                                        </p:tav>
                                        <p:tav tm="100000">
                                          <p:val>
                                            <p:strVal val="#ppt_w"/>
                                          </p:val>
                                        </p:tav>
                                      </p:tavLst>
                                    </p:anim>
                                    <p:anim calcmode="lin" valueType="num">
                                      <p:cBhvr>
                                        <p:cTn id="132" dur="750" fill="hold"/>
                                        <p:tgtEl>
                                          <p:spTgt spid="35"/>
                                        </p:tgtEl>
                                        <p:attrNameLst>
                                          <p:attrName>ppt_h</p:attrName>
                                        </p:attrNameLst>
                                      </p:cBhvr>
                                      <p:tavLst>
                                        <p:tav tm="0">
                                          <p:val>
                                            <p:fltVal val="0"/>
                                          </p:val>
                                        </p:tav>
                                        <p:tav tm="100000">
                                          <p:val>
                                            <p:strVal val="#ppt_h"/>
                                          </p:val>
                                        </p:tav>
                                      </p:tavLst>
                                    </p:anim>
                                    <p:anim calcmode="lin" valueType="num">
                                      <p:cBhvr>
                                        <p:cTn id="133" dur="750" fill="hold"/>
                                        <p:tgtEl>
                                          <p:spTgt spid="35"/>
                                        </p:tgtEl>
                                        <p:attrNameLst>
                                          <p:attrName>style.rotation</p:attrName>
                                        </p:attrNameLst>
                                      </p:cBhvr>
                                      <p:tavLst>
                                        <p:tav tm="0">
                                          <p:val>
                                            <p:fltVal val="90"/>
                                          </p:val>
                                        </p:tav>
                                        <p:tav tm="100000">
                                          <p:val>
                                            <p:fltVal val="0"/>
                                          </p:val>
                                        </p:tav>
                                      </p:tavLst>
                                    </p:anim>
                                    <p:animEffect transition="in" filter="fade">
                                      <p:cBhvr>
                                        <p:cTn id="134" dur="750"/>
                                        <p:tgtEl>
                                          <p:spTgt spid="35"/>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36"/>
                                        </p:tgtEl>
                                        <p:attrNameLst>
                                          <p:attrName>style.visibility</p:attrName>
                                        </p:attrNameLst>
                                      </p:cBhvr>
                                      <p:to>
                                        <p:strVal val="visible"/>
                                      </p:to>
                                    </p:set>
                                    <p:animEffect transition="in" filter="wipe(left)">
                                      <p:cBhvr>
                                        <p:cTn id="139" dur="500"/>
                                        <p:tgtEl>
                                          <p:spTgt spid="36"/>
                                        </p:tgtEl>
                                      </p:cBhvr>
                                    </p:animEffect>
                                  </p:childTnLst>
                                </p:cTn>
                              </p:par>
                              <p:par>
                                <p:cTn id="140" presetID="22" presetClass="entr" presetSubtype="2" fill="hold" grpId="0" nodeType="withEffect">
                                  <p:stCondLst>
                                    <p:cond delay="0"/>
                                  </p:stCondLst>
                                  <p:childTnLst>
                                    <p:set>
                                      <p:cBhvr>
                                        <p:cTn id="141" dur="1" fill="hold">
                                          <p:stCondLst>
                                            <p:cond delay="0"/>
                                          </p:stCondLst>
                                        </p:cTn>
                                        <p:tgtEl>
                                          <p:spTgt spid="37"/>
                                        </p:tgtEl>
                                        <p:attrNameLst>
                                          <p:attrName>style.visibility</p:attrName>
                                        </p:attrNameLst>
                                      </p:cBhvr>
                                      <p:to>
                                        <p:strVal val="visible"/>
                                      </p:to>
                                    </p:set>
                                    <p:animEffect transition="in" filter="wipe(right)">
                                      <p:cBhvr>
                                        <p:cTn id="142" dur="500"/>
                                        <p:tgtEl>
                                          <p:spTgt spid="37"/>
                                        </p:tgtEl>
                                      </p:cBhvr>
                                    </p:animEffect>
                                  </p:childTnLst>
                                </p:cTn>
                              </p:par>
                            </p:childTnLst>
                          </p:cTn>
                        </p:par>
                        <p:par>
                          <p:cTn id="143" fill="hold">
                            <p:stCondLst>
                              <p:cond delay="500"/>
                            </p:stCondLst>
                            <p:childTnLst>
                              <p:par>
                                <p:cTn id="144" presetID="22" presetClass="entr" presetSubtype="4" fill="hold" grpId="0" nodeType="afterEffect">
                                  <p:stCondLst>
                                    <p:cond delay="0"/>
                                  </p:stCondLst>
                                  <p:childTnLst>
                                    <p:set>
                                      <p:cBhvr>
                                        <p:cTn id="145" dur="1" fill="hold">
                                          <p:stCondLst>
                                            <p:cond delay="0"/>
                                          </p:stCondLst>
                                        </p:cTn>
                                        <p:tgtEl>
                                          <p:spTgt spid="4"/>
                                        </p:tgtEl>
                                        <p:attrNameLst>
                                          <p:attrName>style.visibility</p:attrName>
                                        </p:attrNameLst>
                                      </p:cBhvr>
                                      <p:to>
                                        <p:strVal val="visible"/>
                                      </p:to>
                                    </p:set>
                                    <p:animEffect transition="in" filter="wipe(down)">
                                      <p:cBhvr>
                                        <p:cTn id="146" dur="500"/>
                                        <p:tgtEl>
                                          <p:spTgt spid="4"/>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2" fill="hold" grpId="0" nodeType="clickEffect">
                                  <p:stCondLst>
                                    <p:cond delay="0"/>
                                  </p:stCondLst>
                                  <p:childTnLst>
                                    <p:set>
                                      <p:cBhvr>
                                        <p:cTn id="150" dur="1" fill="hold">
                                          <p:stCondLst>
                                            <p:cond delay="0"/>
                                          </p:stCondLst>
                                        </p:cTn>
                                        <p:tgtEl>
                                          <p:spTgt spid="5"/>
                                        </p:tgtEl>
                                        <p:attrNameLst>
                                          <p:attrName>style.visibility</p:attrName>
                                        </p:attrNameLst>
                                      </p:cBhvr>
                                      <p:to>
                                        <p:strVal val="visible"/>
                                      </p:to>
                                    </p:set>
                                    <p:animEffect transition="in" filter="wipe(right)">
                                      <p:cBhvr>
                                        <p:cTn id="1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 grpId="0" animBg="1"/>
      <p:bldP spid="3" grpId="0" animBg="1"/>
      <p:bldP spid="22" grpId="0" animBg="1"/>
      <p:bldP spid="23" grpId="0" animBg="1"/>
      <p:bldP spid="24" grpId="0" animBg="1"/>
      <p:bldP spid="25" grpId="0" animBg="1"/>
      <p:bldP spid="30" grpId="0" animBg="1"/>
      <p:bldP spid="34" grpId="0" animBg="1"/>
      <p:bldP spid="35" grpId="0" animBg="1"/>
      <p:bldP spid="36" grpId="0" animBg="1"/>
      <p:bldP spid="37"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659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caesaries</a:t>
            </a:r>
            <a:r>
              <a:rPr lang="nl-NL" sz="2000" dirty="0">
                <a:latin typeface="Calibri" panose="020F0502020204030204" pitchFamily="34" charset="0"/>
              </a:rPr>
              <a:t> </a:t>
            </a:r>
            <a:r>
              <a:rPr lang="nl-NL" sz="2000" dirty="0" err="1">
                <a:latin typeface="Calibri" panose="020F0502020204030204" pitchFamily="34" charset="0"/>
              </a:rPr>
              <a:t>ollis</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vestis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660	virgatis </a:t>
            </a:r>
            <a:r>
              <a:rPr lang="nl-NL" sz="2000" dirty="0" err="1">
                <a:latin typeface="Calibri" panose="020F0502020204030204" pitchFamily="34" charset="0"/>
              </a:rPr>
              <a:t>lucent</a:t>
            </a:r>
            <a:r>
              <a:rPr lang="nl-NL" sz="2000" dirty="0">
                <a:latin typeface="Calibri" panose="020F0502020204030204" pitchFamily="34" charset="0"/>
              </a:rPr>
              <a:t> </a:t>
            </a:r>
            <a:r>
              <a:rPr lang="nl-NL" sz="2000" dirty="0" err="1">
                <a:latin typeface="Calibri" panose="020F0502020204030204" pitchFamily="34" charset="0"/>
              </a:rPr>
              <a:t>sagulis</a:t>
            </a:r>
            <a:r>
              <a:rPr lang="nl-NL" sz="2000" dirty="0">
                <a:latin typeface="Calibri" panose="020F0502020204030204" pitchFamily="34" charset="0"/>
              </a:rPr>
              <a:t>,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lactea</a:t>
            </a:r>
            <a:r>
              <a:rPr lang="nl-NL" sz="2000" dirty="0">
                <a:latin typeface="Calibri" panose="020F0502020204030204" pitchFamily="34" charset="0"/>
              </a:rPr>
              <a:t> </a:t>
            </a:r>
            <a:r>
              <a:rPr lang="nl-NL" sz="2000" dirty="0" err="1">
                <a:latin typeface="Calibri" panose="020F0502020204030204" pitchFamily="34" charset="0"/>
              </a:rPr>
              <a:t>colla</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661	</a:t>
            </a:r>
            <a:r>
              <a:rPr lang="nl-NL" sz="2000" dirty="0" err="1">
                <a:latin typeface="Calibri" panose="020F0502020204030204" pitchFamily="34" charset="0"/>
              </a:rPr>
              <a:t>auro</a:t>
            </a:r>
            <a:r>
              <a:rPr lang="nl-NL" sz="2000" dirty="0">
                <a:latin typeface="Calibri" panose="020F0502020204030204" pitchFamily="34" charset="0"/>
              </a:rPr>
              <a:t> </a:t>
            </a:r>
            <a:r>
              <a:rPr lang="nl-NL" sz="2000" dirty="0" err="1">
                <a:latin typeface="Calibri" panose="020F0502020204030204" pitchFamily="34" charset="0"/>
              </a:rPr>
              <a:t>innectuntur</a:t>
            </a:r>
            <a:r>
              <a:rPr lang="nl-NL" sz="2000" dirty="0">
                <a:latin typeface="Calibri" panose="020F0502020204030204" pitchFamily="34" charset="0"/>
              </a:rPr>
              <a:t>, duo </a:t>
            </a:r>
            <a:r>
              <a:rPr lang="nl-NL" sz="2000" dirty="0" err="1">
                <a:latin typeface="Calibri" panose="020F0502020204030204" pitchFamily="34" charset="0"/>
              </a:rPr>
              <a:t>quisque</a:t>
            </a:r>
            <a:r>
              <a:rPr lang="nl-NL" sz="2000" dirty="0">
                <a:latin typeface="Calibri" panose="020F0502020204030204" pitchFamily="34" charset="0"/>
              </a:rPr>
              <a:t> Alpina </a:t>
            </a:r>
            <a:r>
              <a:rPr lang="nl-NL" sz="2000" dirty="0" err="1">
                <a:latin typeface="Calibri" panose="020F0502020204030204" pitchFamily="34" charset="0"/>
              </a:rPr>
              <a:t>coruscant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662	</a:t>
            </a:r>
            <a:r>
              <a:rPr lang="nl-NL" sz="2000" dirty="0" err="1">
                <a:latin typeface="Calibri" panose="020F0502020204030204" pitchFamily="34" charset="0"/>
              </a:rPr>
              <a:t>gaesa</a:t>
            </a:r>
            <a:r>
              <a:rPr lang="nl-NL" sz="2000" dirty="0">
                <a:latin typeface="Calibri" panose="020F0502020204030204" pitchFamily="34" charset="0"/>
              </a:rPr>
              <a:t> </a:t>
            </a:r>
            <a:r>
              <a:rPr lang="nl-NL" sz="2000" dirty="0" err="1">
                <a:latin typeface="Calibri" panose="020F0502020204030204" pitchFamily="34" charset="0"/>
              </a:rPr>
              <a:t>manu</a:t>
            </a:r>
            <a:r>
              <a:rPr lang="nl-NL" sz="2000" dirty="0">
                <a:latin typeface="Calibri" panose="020F0502020204030204" pitchFamily="34" charset="0"/>
              </a:rPr>
              <a:t>, </a:t>
            </a:r>
            <a:r>
              <a:rPr lang="nl-NL" sz="2000" dirty="0" err="1">
                <a:latin typeface="Calibri" panose="020F0502020204030204" pitchFamily="34" charset="0"/>
              </a:rPr>
              <a:t>scutis</a:t>
            </a:r>
            <a:r>
              <a:rPr lang="nl-NL" sz="2000" dirty="0">
                <a:latin typeface="Calibri" panose="020F0502020204030204" pitchFamily="34" charset="0"/>
              </a:rPr>
              <a:t> </a:t>
            </a:r>
            <a:r>
              <a:rPr lang="nl-NL" sz="2000" dirty="0" err="1">
                <a:latin typeface="Calibri" panose="020F0502020204030204" pitchFamily="34" charset="0"/>
              </a:rPr>
              <a:t>protecti</a:t>
            </a:r>
            <a:r>
              <a:rPr lang="nl-NL" sz="2000" dirty="0">
                <a:latin typeface="Calibri" panose="020F0502020204030204" pitchFamily="34" charset="0"/>
              </a:rPr>
              <a:t> corpora </a:t>
            </a:r>
            <a:r>
              <a:rPr lang="nl-NL" sz="2000" dirty="0" err="1">
                <a:latin typeface="Calibri" panose="020F0502020204030204" pitchFamily="34" charset="0"/>
              </a:rPr>
              <a:t>longis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616000" y="40318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62">
            <a:extLst>
              <a:ext uri="{FF2B5EF4-FFF2-40B4-BE49-F238E27FC236}">
                <a16:creationId xmlns="" xmlns:a16="http://schemas.microsoft.com/office/drawing/2014/main" id="{473A4B75-F92F-4F9B-8827-37C0FFA1D3B8}"/>
              </a:ext>
            </a:extLst>
          </p:cNvPr>
          <p:cNvSpPr/>
          <p:nvPr/>
        </p:nvSpPr>
        <p:spPr>
          <a:xfrm>
            <a:off x="2948544" y="1412102"/>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cxnSp>
        <p:nvCxnSpPr>
          <p:cNvPr id="1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986496" y="2838544"/>
            <a:ext cx="6012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685856" y="3669512"/>
            <a:ext cx="122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5103369" y="3669512"/>
            <a:ext cx="97183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1">
            <a:extLst>
              <a:ext uri="{FF2B5EF4-FFF2-40B4-BE49-F238E27FC236}">
                <a16:creationId xmlns="" xmlns:a16="http://schemas.microsoft.com/office/drawing/2014/main" id="{BAEE6117-39AC-43D9-8178-E63B6E7FCBF3}"/>
              </a:ext>
            </a:extLst>
          </p:cNvPr>
          <p:cNvCxnSpPr/>
          <p:nvPr/>
        </p:nvCxnSpPr>
        <p:spPr bwMode="auto">
          <a:xfrm>
            <a:off x="3190592" y="4511304"/>
            <a:ext cx="79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 xmlns:a16="http://schemas.microsoft.com/office/drawing/2014/main" id="{387E27FB-E974-431D-8F66-70AABCDFD461}"/>
              </a:ext>
            </a:extLst>
          </p:cNvPr>
          <p:cNvCxnSpPr/>
          <p:nvPr/>
        </p:nvCxnSpPr>
        <p:spPr bwMode="auto">
          <a:xfrm>
            <a:off x="3291851" y="151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7">
            <a:extLst>
              <a:ext uri="{FF2B5EF4-FFF2-40B4-BE49-F238E27FC236}">
                <a16:creationId xmlns="" xmlns:a16="http://schemas.microsoft.com/office/drawing/2014/main" id="{B504486C-E540-47DA-9BB6-876E744045BC}"/>
              </a:ext>
            </a:extLst>
          </p:cNvPr>
          <p:cNvSpPr/>
          <p:nvPr/>
        </p:nvSpPr>
        <p:spPr bwMode="auto">
          <a:xfrm>
            <a:off x="3670080" y="198460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9" name="Straight Connector 10">
            <a:extLst>
              <a:ext uri="{FF2B5EF4-FFF2-40B4-BE49-F238E27FC236}">
                <a16:creationId xmlns="" xmlns:a16="http://schemas.microsoft.com/office/drawing/2014/main" id="{387E27FB-E974-431D-8F66-70AABCDFD461}"/>
              </a:ext>
            </a:extLst>
          </p:cNvPr>
          <p:cNvCxnSpPr/>
          <p:nvPr/>
        </p:nvCxnSpPr>
        <p:spPr bwMode="auto">
          <a:xfrm>
            <a:off x="3430800" y="238140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0">
            <a:extLst>
              <a:ext uri="{FF2B5EF4-FFF2-40B4-BE49-F238E27FC236}">
                <a16:creationId xmlns="" xmlns:a16="http://schemas.microsoft.com/office/drawing/2014/main" id="{387E27FB-E974-431D-8F66-70AABCDFD461}"/>
              </a:ext>
            </a:extLst>
          </p:cNvPr>
          <p:cNvCxnSpPr/>
          <p:nvPr/>
        </p:nvCxnSpPr>
        <p:spPr bwMode="auto">
          <a:xfrm>
            <a:off x="2970000" y="32063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ounded Rectangle 12">
            <a:extLst>
              <a:ext uri="{FF2B5EF4-FFF2-40B4-BE49-F238E27FC236}">
                <a16:creationId xmlns="" xmlns:a16="http://schemas.microsoft.com/office/drawing/2014/main" id="{7D636479-8DE6-41D3-AD3A-622C81FE1198}"/>
              </a:ext>
            </a:extLst>
          </p:cNvPr>
          <p:cNvSpPr/>
          <p:nvPr/>
        </p:nvSpPr>
        <p:spPr bwMode="auto">
          <a:xfrm>
            <a:off x="2135856"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 xmlns:a16="http://schemas.microsoft.com/office/drawing/2014/main" id="{7D636479-8DE6-41D3-AD3A-622C81FE1198}"/>
              </a:ext>
            </a:extLst>
          </p:cNvPr>
          <p:cNvSpPr/>
          <p:nvPr/>
        </p:nvSpPr>
        <p:spPr bwMode="auto">
          <a:xfrm>
            <a:off x="1323168"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ectangle 62">
            <a:extLst>
              <a:ext uri="{FF2B5EF4-FFF2-40B4-BE49-F238E27FC236}">
                <a16:creationId xmlns="" xmlns:a16="http://schemas.microsoft.com/office/drawing/2014/main" id="{473A4B75-F92F-4F9B-8827-37C0FFA1D3B8}"/>
              </a:ext>
            </a:extLst>
          </p:cNvPr>
          <p:cNvSpPr/>
          <p:nvPr/>
        </p:nvSpPr>
        <p:spPr>
          <a:xfrm>
            <a:off x="4984044" y="1401209"/>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cxnSp>
        <p:nvCxnSpPr>
          <p:cNvPr id="26" name="Straight Connector 10">
            <a:extLst>
              <a:ext uri="{FF2B5EF4-FFF2-40B4-BE49-F238E27FC236}">
                <a16:creationId xmlns="" xmlns:a16="http://schemas.microsoft.com/office/drawing/2014/main" id="{387E27FB-E974-431D-8F66-70AABCDFD461}"/>
              </a:ext>
            </a:extLst>
          </p:cNvPr>
          <p:cNvCxnSpPr/>
          <p:nvPr/>
        </p:nvCxnSpPr>
        <p:spPr bwMode="auto">
          <a:xfrm>
            <a:off x="5293535" y="1512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12">
            <a:extLst>
              <a:ext uri="{FF2B5EF4-FFF2-40B4-BE49-F238E27FC236}">
                <a16:creationId xmlns="" xmlns:a16="http://schemas.microsoft.com/office/drawing/2014/main" id="{7D636479-8DE6-41D3-AD3A-622C81FE1198}"/>
              </a:ext>
            </a:extLst>
          </p:cNvPr>
          <p:cNvSpPr/>
          <p:nvPr/>
        </p:nvSpPr>
        <p:spPr bwMode="auto">
          <a:xfrm>
            <a:off x="4609085"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7D636479-8DE6-41D3-AD3A-622C81FE1198}"/>
              </a:ext>
            </a:extLst>
          </p:cNvPr>
          <p:cNvSpPr/>
          <p:nvPr/>
        </p:nvSpPr>
        <p:spPr bwMode="auto">
          <a:xfrm>
            <a:off x="4149044"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ND</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1504950" y="2314355"/>
            <a:ext cx="1571625" cy="295495"/>
          </a:xfrm>
          <a:custGeom>
            <a:avLst/>
            <a:gdLst>
              <a:gd name="connsiteX0" fmla="*/ 0 w 1571625"/>
              <a:gd name="connsiteY0" fmla="*/ 257395 h 295495"/>
              <a:gd name="connsiteX1" fmla="*/ 704850 w 1571625"/>
              <a:gd name="connsiteY1" fmla="*/ 220 h 295495"/>
              <a:gd name="connsiteX2" fmla="*/ 1571625 w 1571625"/>
              <a:gd name="connsiteY2" fmla="*/ 295495 h 295495"/>
            </a:gdLst>
            <a:ahLst/>
            <a:cxnLst>
              <a:cxn ang="0">
                <a:pos x="connsiteX0" y="connsiteY0"/>
              </a:cxn>
              <a:cxn ang="0">
                <a:pos x="connsiteX1" y="connsiteY1"/>
              </a:cxn>
              <a:cxn ang="0">
                <a:pos x="connsiteX2" y="connsiteY2"/>
              </a:cxn>
            </a:cxnLst>
            <a:rect l="l" t="t" r="r" b="b"/>
            <a:pathLst>
              <a:path w="1571625" h="295495">
                <a:moveTo>
                  <a:pt x="0" y="257395"/>
                </a:moveTo>
                <a:cubicBezTo>
                  <a:pt x="221456" y="125632"/>
                  <a:pt x="442913" y="-6130"/>
                  <a:pt x="704850" y="220"/>
                </a:cubicBezTo>
                <a:cubicBezTo>
                  <a:pt x="966788" y="6570"/>
                  <a:pt x="1269206" y="151032"/>
                  <a:pt x="1571625" y="29549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Rounded Rectangle 12">
            <a:extLst>
              <a:ext uri="{FF2B5EF4-FFF2-40B4-BE49-F238E27FC236}">
                <a16:creationId xmlns="" xmlns:a16="http://schemas.microsoft.com/office/drawing/2014/main" id="{7D636479-8DE6-41D3-AD3A-622C81FE1198}"/>
              </a:ext>
            </a:extLst>
          </p:cNvPr>
          <p:cNvSpPr/>
          <p:nvPr/>
        </p:nvSpPr>
        <p:spPr bwMode="auto">
          <a:xfrm>
            <a:off x="4735307" y="218764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Rounded Rectangle 12">
            <a:extLst>
              <a:ext uri="{FF2B5EF4-FFF2-40B4-BE49-F238E27FC236}">
                <a16:creationId xmlns="" xmlns:a16="http://schemas.microsoft.com/office/drawing/2014/main" id="{7D636479-8DE6-41D3-AD3A-622C81FE1198}"/>
              </a:ext>
            </a:extLst>
          </p:cNvPr>
          <p:cNvSpPr/>
          <p:nvPr/>
        </p:nvSpPr>
        <p:spPr bwMode="auto">
          <a:xfrm>
            <a:off x="1342950" y="390740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1447799" y="3683000"/>
            <a:ext cx="1829043" cy="584200"/>
          </a:xfrm>
          <a:custGeom>
            <a:avLst/>
            <a:gdLst>
              <a:gd name="connsiteX0" fmla="*/ 1828800 w 1829238"/>
              <a:gd name="connsiteY0" fmla="*/ 0 h 584200"/>
              <a:gd name="connsiteX1" fmla="*/ 1638300 w 1829238"/>
              <a:gd name="connsiteY1" fmla="*/ 304800 h 584200"/>
              <a:gd name="connsiteX2" fmla="*/ 660400 w 1829238"/>
              <a:gd name="connsiteY2" fmla="*/ 228600 h 584200"/>
              <a:gd name="connsiteX3" fmla="*/ 0 w 1829238"/>
              <a:gd name="connsiteY3" fmla="*/ 584200 h 584200"/>
              <a:gd name="connsiteX0" fmla="*/ 1828800 w 1829043"/>
              <a:gd name="connsiteY0" fmla="*/ 0 h 584200"/>
              <a:gd name="connsiteX1" fmla="*/ 1628775 w 1829043"/>
              <a:gd name="connsiteY1" fmla="*/ 271463 h 584200"/>
              <a:gd name="connsiteX2" fmla="*/ 660400 w 1829043"/>
              <a:gd name="connsiteY2" fmla="*/ 228600 h 584200"/>
              <a:gd name="connsiteX3" fmla="*/ 0 w 1829043"/>
              <a:gd name="connsiteY3" fmla="*/ 584200 h 584200"/>
            </a:gdLst>
            <a:ahLst/>
            <a:cxnLst>
              <a:cxn ang="0">
                <a:pos x="connsiteX0" y="connsiteY0"/>
              </a:cxn>
              <a:cxn ang="0">
                <a:pos x="connsiteX1" y="connsiteY1"/>
              </a:cxn>
              <a:cxn ang="0">
                <a:pos x="connsiteX2" y="connsiteY2"/>
              </a:cxn>
              <a:cxn ang="0">
                <a:pos x="connsiteX3" y="connsiteY3"/>
              </a:cxn>
            </a:cxnLst>
            <a:rect l="l" t="t" r="r" b="b"/>
            <a:pathLst>
              <a:path w="1829043" h="584200">
                <a:moveTo>
                  <a:pt x="1828800" y="0"/>
                </a:moveTo>
                <a:cubicBezTo>
                  <a:pt x="1830916" y="133350"/>
                  <a:pt x="1823508" y="233363"/>
                  <a:pt x="1628775" y="271463"/>
                </a:cubicBezTo>
                <a:cubicBezTo>
                  <a:pt x="1434042" y="309563"/>
                  <a:pt x="931862" y="176477"/>
                  <a:pt x="660400" y="228600"/>
                </a:cubicBezTo>
                <a:cubicBezTo>
                  <a:pt x="388938" y="280723"/>
                  <a:pt x="193675" y="429683"/>
                  <a:pt x="0" y="5842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3" name="Vrije vorm 12"/>
          <p:cNvSpPr/>
          <p:nvPr/>
        </p:nvSpPr>
        <p:spPr bwMode="auto">
          <a:xfrm>
            <a:off x="1485900" y="3695700"/>
            <a:ext cx="3187700" cy="609600"/>
          </a:xfrm>
          <a:custGeom>
            <a:avLst/>
            <a:gdLst>
              <a:gd name="connsiteX0" fmla="*/ 3187700 w 3187700"/>
              <a:gd name="connsiteY0" fmla="*/ 0 h 609600"/>
              <a:gd name="connsiteX1" fmla="*/ 2667000 w 3187700"/>
              <a:gd name="connsiteY1" fmla="*/ 355600 h 609600"/>
              <a:gd name="connsiteX2" fmla="*/ 723900 w 3187700"/>
              <a:gd name="connsiteY2" fmla="*/ 457200 h 609600"/>
              <a:gd name="connsiteX3" fmla="*/ 0 w 3187700"/>
              <a:gd name="connsiteY3" fmla="*/ 609600 h 609600"/>
              <a:gd name="connsiteX0" fmla="*/ 3187700 w 3187700"/>
              <a:gd name="connsiteY0" fmla="*/ 0 h 609600"/>
              <a:gd name="connsiteX1" fmla="*/ 2667000 w 3187700"/>
              <a:gd name="connsiteY1" fmla="*/ 355600 h 609600"/>
              <a:gd name="connsiteX2" fmla="*/ 738188 w 3187700"/>
              <a:gd name="connsiteY2" fmla="*/ 392906 h 609600"/>
              <a:gd name="connsiteX3" fmla="*/ 0 w 3187700"/>
              <a:gd name="connsiteY3" fmla="*/ 609600 h 609600"/>
              <a:gd name="connsiteX0" fmla="*/ 3187700 w 3187700"/>
              <a:gd name="connsiteY0" fmla="*/ 0 h 609600"/>
              <a:gd name="connsiteX1" fmla="*/ 2667000 w 3187700"/>
              <a:gd name="connsiteY1" fmla="*/ 355600 h 609600"/>
              <a:gd name="connsiteX2" fmla="*/ 740569 w 3187700"/>
              <a:gd name="connsiteY2" fmla="*/ 359568 h 609600"/>
              <a:gd name="connsiteX3" fmla="*/ 0 w 318770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3187700" h="609600">
                <a:moveTo>
                  <a:pt x="3187700" y="0"/>
                </a:moveTo>
                <a:cubicBezTo>
                  <a:pt x="3132666" y="139700"/>
                  <a:pt x="3074855" y="295672"/>
                  <a:pt x="2667000" y="355600"/>
                </a:cubicBezTo>
                <a:cubicBezTo>
                  <a:pt x="2259145" y="415528"/>
                  <a:pt x="1185069" y="317235"/>
                  <a:pt x="740569" y="359568"/>
                </a:cubicBezTo>
                <a:cubicBezTo>
                  <a:pt x="296069" y="401901"/>
                  <a:pt x="139700" y="554566"/>
                  <a:pt x="0" y="6096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Vrije vorm 14"/>
          <p:cNvSpPr/>
          <p:nvPr/>
        </p:nvSpPr>
        <p:spPr bwMode="auto">
          <a:xfrm>
            <a:off x="3886200" y="3072736"/>
            <a:ext cx="1816100" cy="407064"/>
          </a:xfrm>
          <a:custGeom>
            <a:avLst/>
            <a:gdLst>
              <a:gd name="connsiteX0" fmla="*/ 0 w 1816100"/>
              <a:gd name="connsiteY0" fmla="*/ 330864 h 407064"/>
              <a:gd name="connsiteX1" fmla="*/ 762000 w 1816100"/>
              <a:gd name="connsiteY1" fmla="*/ 664 h 407064"/>
              <a:gd name="connsiteX2" fmla="*/ 1816100 w 1816100"/>
              <a:gd name="connsiteY2" fmla="*/ 407064 h 407064"/>
            </a:gdLst>
            <a:ahLst/>
            <a:cxnLst>
              <a:cxn ang="0">
                <a:pos x="connsiteX0" y="connsiteY0"/>
              </a:cxn>
              <a:cxn ang="0">
                <a:pos x="connsiteX1" y="connsiteY1"/>
              </a:cxn>
              <a:cxn ang="0">
                <a:pos x="connsiteX2" y="connsiteY2"/>
              </a:cxn>
            </a:cxnLst>
            <a:rect l="l" t="t" r="r" b="b"/>
            <a:pathLst>
              <a:path w="1816100" h="407064">
                <a:moveTo>
                  <a:pt x="0" y="330864"/>
                </a:moveTo>
                <a:cubicBezTo>
                  <a:pt x="229658" y="159414"/>
                  <a:pt x="459317" y="-12036"/>
                  <a:pt x="762000" y="664"/>
                </a:cubicBezTo>
                <a:cubicBezTo>
                  <a:pt x="1064683" y="13364"/>
                  <a:pt x="1440391" y="210214"/>
                  <a:pt x="1816100" y="40706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5" name="Freeform 40">
            <a:extLst>
              <a:ext uri="{FF2B5EF4-FFF2-40B4-BE49-F238E27FC236}">
                <a16:creationId xmlns="" xmlns:a16="http://schemas.microsoft.com/office/drawing/2014/main" id="{E4B530E3-DFC8-4B5C-83B8-8E1105BD02F7}"/>
              </a:ext>
            </a:extLst>
          </p:cNvPr>
          <p:cNvSpPr/>
          <p:nvPr/>
        </p:nvSpPr>
        <p:spPr bwMode="auto">
          <a:xfrm>
            <a:off x="2497776" y="412181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1">
            <a:extLst>
              <a:ext uri="{FF2B5EF4-FFF2-40B4-BE49-F238E27FC236}">
                <a16:creationId xmlns="" xmlns:a16="http://schemas.microsoft.com/office/drawing/2014/main" id="{8FC9EE6F-6EDA-41DE-8838-0013F6AEA388}"/>
              </a:ext>
            </a:extLst>
          </p:cNvPr>
          <p:cNvSpPr/>
          <p:nvPr/>
        </p:nvSpPr>
        <p:spPr bwMode="auto">
          <a:xfrm flipH="1">
            <a:off x="5364000" y="412181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Vrije vorm 28"/>
          <p:cNvSpPr/>
          <p:nvPr/>
        </p:nvSpPr>
        <p:spPr bwMode="auto">
          <a:xfrm>
            <a:off x="3594100" y="3695700"/>
            <a:ext cx="2057400" cy="546100"/>
          </a:xfrm>
          <a:custGeom>
            <a:avLst/>
            <a:gdLst>
              <a:gd name="connsiteX0" fmla="*/ 0 w 2057400"/>
              <a:gd name="connsiteY0" fmla="*/ 546100 h 546100"/>
              <a:gd name="connsiteX1" fmla="*/ 495300 w 2057400"/>
              <a:gd name="connsiteY1" fmla="*/ 114300 h 546100"/>
              <a:gd name="connsiteX2" fmla="*/ 1562100 w 2057400"/>
              <a:gd name="connsiteY2" fmla="*/ 190500 h 546100"/>
              <a:gd name="connsiteX3" fmla="*/ 2057400 w 2057400"/>
              <a:gd name="connsiteY3" fmla="*/ 0 h 546100"/>
            </a:gdLst>
            <a:ahLst/>
            <a:cxnLst>
              <a:cxn ang="0">
                <a:pos x="connsiteX0" y="connsiteY0"/>
              </a:cxn>
              <a:cxn ang="0">
                <a:pos x="connsiteX1" y="connsiteY1"/>
              </a:cxn>
              <a:cxn ang="0">
                <a:pos x="connsiteX2" y="connsiteY2"/>
              </a:cxn>
              <a:cxn ang="0">
                <a:pos x="connsiteX3" y="connsiteY3"/>
              </a:cxn>
            </a:cxnLst>
            <a:rect l="l" t="t" r="r" b="b"/>
            <a:pathLst>
              <a:path w="2057400" h="546100">
                <a:moveTo>
                  <a:pt x="0" y="546100"/>
                </a:moveTo>
                <a:cubicBezTo>
                  <a:pt x="117475" y="359833"/>
                  <a:pt x="234950" y="173567"/>
                  <a:pt x="495300" y="114300"/>
                </a:cubicBezTo>
                <a:cubicBezTo>
                  <a:pt x="755650" y="55033"/>
                  <a:pt x="1301750" y="209550"/>
                  <a:pt x="1562100" y="190500"/>
                </a:cubicBezTo>
                <a:cubicBezTo>
                  <a:pt x="1822450" y="171450"/>
                  <a:pt x="1939925" y="85725"/>
                  <a:pt x="205740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Vrije vorm 36"/>
          <p:cNvSpPr/>
          <p:nvPr/>
        </p:nvSpPr>
        <p:spPr bwMode="auto">
          <a:xfrm>
            <a:off x="2768600" y="4521200"/>
            <a:ext cx="2451100" cy="279501"/>
          </a:xfrm>
          <a:custGeom>
            <a:avLst/>
            <a:gdLst>
              <a:gd name="connsiteX0" fmla="*/ 2451100 w 2451100"/>
              <a:gd name="connsiteY0" fmla="*/ 0 h 279501"/>
              <a:gd name="connsiteX1" fmla="*/ 1447800 w 2451100"/>
              <a:gd name="connsiteY1" fmla="*/ 279400 h 279501"/>
              <a:gd name="connsiteX2" fmla="*/ 0 w 2451100"/>
              <a:gd name="connsiteY2" fmla="*/ 25400 h 279501"/>
            </a:gdLst>
            <a:ahLst/>
            <a:cxnLst>
              <a:cxn ang="0">
                <a:pos x="connsiteX0" y="connsiteY0"/>
              </a:cxn>
              <a:cxn ang="0">
                <a:pos x="connsiteX1" y="connsiteY1"/>
              </a:cxn>
              <a:cxn ang="0">
                <a:pos x="connsiteX2" y="connsiteY2"/>
              </a:cxn>
            </a:cxnLst>
            <a:rect l="l" t="t" r="r" b="b"/>
            <a:pathLst>
              <a:path w="2451100" h="279501">
                <a:moveTo>
                  <a:pt x="2451100" y="0"/>
                </a:moveTo>
                <a:cubicBezTo>
                  <a:pt x="2153708" y="137583"/>
                  <a:pt x="1856317" y="275167"/>
                  <a:pt x="1447800" y="279400"/>
                </a:cubicBezTo>
                <a:cubicBezTo>
                  <a:pt x="1039283" y="283633"/>
                  <a:pt x="519641" y="154516"/>
                  <a:pt x="0" y="254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42428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ppt_w</p:attrName>
                                        </p:attrNameLst>
                                      </p:cBhvr>
                                      <p:tavLst>
                                        <p:tav tm="0">
                                          <p:val>
                                            <p:fltVal val="0"/>
                                          </p:val>
                                        </p:tav>
                                        <p:tav tm="100000">
                                          <p:val>
                                            <p:strVal val="#ppt_w"/>
                                          </p:val>
                                        </p:tav>
                                      </p:tavLst>
                                    </p:anim>
                                    <p:anim calcmode="lin" valueType="num">
                                      <p:cBhvr>
                                        <p:cTn id="22" dur="500" fill="hold"/>
                                        <p:tgtEl>
                                          <p:spTgt spid="25"/>
                                        </p:tgtEl>
                                        <p:attrNameLst>
                                          <p:attrName>ppt_h</p:attrName>
                                        </p:attrNameLst>
                                      </p:cBhvr>
                                      <p:tavLst>
                                        <p:tav tm="0">
                                          <p:val>
                                            <p:fltVal val="0"/>
                                          </p:val>
                                        </p:tav>
                                        <p:tav tm="100000">
                                          <p:val>
                                            <p:strVal val="#ppt_h"/>
                                          </p:val>
                                        </p:tav>
                                      </p:tavLst>
                                    </p:anim>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out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arn(outVertical)">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arn(outVertical)">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outVertic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35"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1000"/>
                                        <p:tgtEl>
                                          <p:spTgt spid="18"/>
                                        </p:tgtEl>
                                      </p:cBhvr>
                                    </p:animEffect>
                                    <p:anim calcmode="lin" valueType="num">
                                      <p:cBhvr>
                                        <p:cTn id="54" dur="1000" fill="hold"/>
                                        <p:tgtEl>
                                          <p:spTgt spid="18"/>
                                        </p:tgtEl>
                                        <p:attrNameLst>
                                          <p:attrName>style.rotation</p:attrName>
                                        </p:attrNameLst>
                                      </p:cBhvr>
                                      <p:tavLst>
                                        <p:tav tm="0">
                                          <p:val>
                                            <p:fltVal val="720"/>
                                          </p:val>
                                        </p:tav>
                                        <p:tav tm="100000">
                                          <p:val>
                                            <p:fltVal val="0"/>
                                          </p:val>
                                        </p:tav>
                                      </p:tavLst>
                                    </p:anim>
                                    <p:anim calcmode="lin" valueType="num">
                                      <p:cBhvr>
                                        <p:cTn id="55" dur="1000" fill="hold"/>
                                        <p:tgtEl>
                                          <p:spTgt spid="18"/>
                                        </p:tgtEl>
                                        <p:attrNameLst>
                                          <p:attrName>ppt_h</p:attrName>
                                        </p:attrNameLst>
                                      </p:cBhvr>
                                      <p:tavLst>
                                        <p:tav tm="0">
                                          <p:val>
                                            <p:fltVal val="0"/>
                                          </p:val>
                                        </p:tav>
                                        <p:tav tm="100000">
                                          <p:val>
                                            <p:strVal val="#ppt_h"/>
                                          </p:val>
                                        </p:tav>
                                      </p:tavLst>
                                    </p:anim>
                                    <p:anim calcmode="lin" valueType="num">
                                      <p:cBhvr>
                                        <p:cTn id="56"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fade">
                                      <p:cBhvr>
                                        <p:cTn id="68" dur="1000"/>
                                        <p:tgtEl>
                                          <p:spTgt spid="21"/>
                                        </p:tgtEl>
                                      </p:cBhvr>
                                    </p:animEffect>
                                    <p:anim calcmode="lin" valueType="num">
                                      <p:cBhvr>
                                        <p:cTn id="69" dur="1000" fill="hold"/>
                                        <p:tgtEl>
                                          <p:spTgt spid="21"/>
                                        </p:tgtEl>
                                        <p:attrNameLst>
                                          <p:attrName>ppt_x</p:attrName>
                                        </p:attrNameLst>
                                      </p:cBhvr>
                                      <p:tavLst>
                                        <p:tav tm="0">
                                          <p:val>
                                            <p:strVal val="#ppt_x"/>
                                          </p:val>
                                        </p:tav>
                                        <p:tav tm="100000">
                                          <p:val>
                                            <p:strVal val="#ppt_x"/>
                                          </p:val>
                                        </p:tav>
                                      </p:tavLst>
                                    </p:anim>
                                    <p:anim calcmode="lin" valueType="num">
                                      <p:cBhvr>
                                        <p:cTn id="7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750" fill="hold"/>
                                        <p:tgtEl>
                                          <p:spTgt spid="23"/>
                                        </p:tgtEl>
                                        <p:attrNameLst>
                                          <p:attrName>ppt_w</p:attrName>
                                        </p:attrNameLst>
                                      </p:cBhvr>
                                      <p:tavLst>
                                        <p:tav tm="0">
                                          <p:val>
                                            <p:fltVal val="0"/>
                                          </p:val>
                                        </p:tav>
                                        <p:tav tm="100000">
                                          <p:val>
                                            <p:strVal val="#ppt_w"/>
                                          </p:val>
                                        </p:tav>
                                      </p:tavLst>
                                    </p:anim>
                                    <p:anim calcmode="lin" valueType="num">
                                      <p:cBhvr>
                                        <p:cTn id="76" dur="750" fill="hold"/>
                                        <p:tgtEl>
                                          <p:spTgt spid="23"/>
                                        </p:tgtEl>
                                        <p:attrNameLst>
                                          <p:attrName>ppt_h</p:attrName>
                                        </p:attrNameLst>
                                      </p:cBhvr>
                                      <p:tavLst>
                                        <p:tav tm="0">
                                          <p:val>
                                            <p:fltVal val="0"/>
                                          </p:val>
                                        </p:tav>
                                        <p:tav tm="100000">
                                          <p:val>
                                            <p:strVal val="#ppt_h"/>
                                          </p:val>
                                        </p:tav>
                                      </p:tavLst>
                                    </p:anim>
                                    <p:anim calcmode="lin" valueType="num">
                                      <p:cBhvr>
                                        <p:cTn id="77" dur="750" fill="hold"/>
                                        <p:tgtEl>
                                          <p:spTgt spid="23"/>
                                        </p:tgtEl>
                                        <p:attrNameLst>
                                          <p:attrName>style.rotation</p:attrName>
                                        </p:attrNameLst>
                                      </p:cBhvr>
                                      <p:tavLst>
                                        <p:tav tm="0">
                                          <p:val>
                                            <p:fltVal val="90"/>
                                          </p:val>
                                        </p:tav>
                                        <p:tav tm="100000">
                                          <p:val>
                                            <p:fltVal val="0"/>
                                          </p:val>
                                        </p:tav>
                                      </p:tavLst>
                                    </p:anim>
                                    <p:animEffect transition="in" filter="fade">
                                      <p:cBhvr>
                                        <p:cTn id="78" dur="750"/>
                                        <p:tgtEl>
                                          <p:spTgt spid="23"/>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750" fill="hold"/>
                                        <p:tgtEl>
                                          <p:spTgt spid="24"/>
                                        </p:tgtEl>
                                        <p:attrNameLst>
                                          <p:attrName>ppt_w</p:attrName>
                                        </p:attrNameLst>
                                      </p:cBhvr>
                                      <p:tavLst>
                                        <p:tav tm="0">
                                          <p:val>
                                            <p:fltVal val="0"/>
                                          </p:val>
                                        </p:tav>
                                        <p:tav tm="100000">
                                          <p:val>
                                            <p:strVal val="#ppt_w"/>
                                          </p:val>
                                        </p:tav>
                                      </p:tavLst>
                                    </p:anim>
                                    <p:anim calcmode="lin" valueType="num">
                                      <p:cBhvr>
                                        <p:cTn id="84" dur="750" fill="hold"/>
                                        <p:tgtEl>
                                          <p:spTgt spid="24"/>
                                        </p:tgtEl>
                                        <p:attrNameLst>
                                          <p:attrName>ppt_h</p:attrName>
                                        </p:attrNameLst>
                                      </p:cBhvr>
                                      <p:tavLst>
                                        <p:tav tm="0">
                                          <p:val>
                                            <p:fltVal val="0"/>
                                          </p:val>
                                        </p:tav>
                                        <p:tav tm="100000">
                                          <p:val>
                                            <p:strVal val="#ppt_h"/>
                                          </p:val>
                                        </p:tav>
                                      </p:tavLst>
                                    </p:anim>
                                    <p:anim calcmode="lin" valueType="num">
                                      <p:cBhvr>
                                        <p:cTn id="85" dur="750" fill="hold"/>
                                        <p:tgtEl>
                                          <p:spTgt spid="24"/>
                                        </p:tgtEl>
                                        <p:attrNameLst>
                                          <p:attrName>style.rotation</p:attrName>
                                        </p:attrNameLst>
                                      </p:cBhvr>
                                      <p:tavLst>
                                        <p:tav tm="0">
                                          <p:val>
                                            <p:fltVal val="90"/>
                                          </p:val>
                                        </p:tav>
                                        <p:tav tm="100000">
                                          <p:val>
                                            <p:fltVal val="0"/>
                                          </p:val>
                                        </p:tav>
                                      </p:tavLst>
                                    </p:anim>
                                    <p:animEffect transition="in" filter="fade">
                                      <p:cBhvr>
                                        <p:cTn id="86" dur="75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1000"/>
                                        <p:tgtEl>
                                          <p:spTgt spid="26"/>
                                        </p:tgtEl>
                                      </p:cBhvr>
                                    </p:animEffect>
                                    <p:anim calcmode="lin" valueType="num">
                                      <p:cBhvr>
                                        <p:cTn id="92" dur="1000" fill="hold"/>
                                        <p:tgtEl>
                                          <p:spTgt spid="26"/>
                                        </p:tgtEl>
                                        <p:attrNameLst>
                                          <p:attrName>ppt_x</p:attrName>
                                        </p:attrNameLst>
                                      </p:cBhvr>
                                      <p:tavLst>
                                        <p:tav tm="0">
                                          <p:val>
                                            <p:strVal val="#ppt_x"/>
                                          </p:val>
                                        </p:tav>
                                        <p:tav tm="100000">
                                          <p:val>
                                            <p:strVal val="#ppt_x"/>
                                          </p:val>
                                        </p:tav>
                                      </p:tavLst>
                                    </p:anim>
                                    <p:anim calcmode="lin" valueType="num">
                                      <p:cBhvr>
                                        <p:cTn id="9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 calcmode="lin" valueType="num">
                                      <p:cBhvr>
                                        <p:cTn id="98" dur="750" fill="hold"/>
                                        <p:tgtEl>
                                          <p:spTgt spid="27"/>
                                        </p:tgtEl>
                                        <p:attrNameLst>
                                          <p:attrName>ppt_w</p:attrName>
                                        </p:attrNameLst>
                                      </p:cBhvr>
                                      <p:tavLst>
                                        <p:tav tm="0">
                                          <p:val>
                                            <p:fltVal val="0"/>
                                          </p:val>
                                        </p:tav>
                                        <p:tav tm="100000">
                                          <p:val>
                                            <p:strVal val="#ppt_w"/>
                                          </p:val>
                                        </p:tav>
                                      </p:tavLst>
                                    </p:anim>
                                    <p:anim calcmode="lin" valueType="num">
                                      <p:cBhvr>
                                        <p:cTn id="99" dur="750" fill="hold"/>
                                        <p:tgtEl>
                                          <p:spTgt spid="27"/>
                                        </p:tgtEl>
                                        <p:attrNameLst>
                                          <p:attrName>ppt_h</p:attrName>
                                        </p:attrNameLst>
                                      </p:cBhvr>
                                      <p:tavLst>
                                        <p:tav tm="0">
                                          <p:val>
                                            <p:fltVal val="0"/>
                                          </p:val>
                                        </p:tav>
                                        <p:tav tm="100000">
                                          <p:val>
                                            <p:strVal val="#ppt_h"/>
                                          </p:val>
                                        </p:tav>
                                      </p:tavLst>
                                    </p:anim>
                                    <p:anim calcmode="lin" valueType="num">
                                      <p:cBhvr>
                                        <p:cTn id="100" dur="750" fill="hold"/>
                                        <p:tgtEl>
                                          <p:spTgt spid="27"/>
                                        </p:tgtEl>
                                        <p:attrNameLst>
                                          <p:attrName>style.rotation</p:attrName>
                                        </p:attrNameLst>
                                      </p:cBhvr>
                                      <p:tavLst>
                                        <p:tav tm="0">
                                          <p:val>
                                            <p:fltVal val="90"/>
                                          </p:val>
                                        </p:tav>
                                        <p:tav tm="100000">
                                          <p:val>
                                            <p:fltVal val="0"/>
                                          </p:val>
                                        </p:tav>
                                      </p:tavLst>
                                    </p:anim>
                                    <p:animEffect transition="in" filter="fade">
                                      <p:cBhvr>
                                        <p:cTn id="101" dur="750"/>
                                        <p:tgtEl>
                                          <p:spTgt spid="27"/>
                                        </p:tgtEl>
                                      </p:cBhvr>
                                    </p:animEffect>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 calcmode="lin" valueType="num">
                                      <p:cBhvr>
                                        <p:cTn id="106" dur="750" fill="hold"/>
                                        <p:tgtEl>
                                          <p:spTgt spid="28"/>
                                        </p:tgtEl>
                                        <p:attrNameLst>
                                          <p:attrName>ppt_w</p:attrName>
                                        </p:attrNameLst>
                                      </p:cBhvr>
                                      <p:tavLst>
                                        <p:tav tm="0">
                                          <p:val>
                                            <p:fltVal val="0"/>
                                          </p:val>
                                        </p:tav>
                                        <p:tav tm="100000">
                                          <p:val>
                                            <p:strVal val="#ppt_w"/>
                                          </p:val>
                                        </p:tav>
                                      </p:tavLst>
                                    </p:anim>
                                    <p:anim calcmode="lin" valueType="num">
                                      <p:cBhvr>
                                        <p:cTn id="107" dur="750" fill="hold"/>
                                        <p:tgtEl>
                                          <p:spTgt spid="28"/>
                                        </p:tgtEl>
                                        <p:attrNameLst>
                                          <p:attrName>ppt_h</p:attrName>
                                        </p:attrNameLst>
                                      </p:cBhvr>
                                      <p:tavLst>
                                        <p:tav tm="0">
                                          <p:val>
                                            <p:fltVal val="0"/>
                                          </p:val>
                                        </p:tav>
                                        <p:tav tm="100000">
                                          <p:val>
                                            <p:strVal val="#ppt_h"/>
                                          </p:val>
                                        </p:tav>
                                      </p:tavLst>
                                    </p:anim>
                                    <p:anim calcmode="lin" valueType="num">
                                      <p:cBhvr>
                                        <p:cTn id="108" dur="750" fill="hold"/>
                                        <p:tgtEl>
                                          <p:spTgt spid="28"/>
                                        </p:tgtEl>
                                        <p:attrNameLst>
                                          <p:attrName>style.rotation</p:attrName>
                                        </p:attrNameLst>
                                      </p:cBhvr>
                                      <p:tavLst>
                                        <p:tav tm="0">
                                          <p:val>
                                            <p:fltVal val="90"/>
                                          </p:val>
                                        </p:tav>
                                        <p:tav tm="100000">
                                          <p:val>
                                            <p:fltVal val="0"/>
                                          </p:val>
                                        </p:tav>
                                      </p:tavLst>
                                    </p:anim>
                                    <p:animEffect transition="in" filter="fade">
                                      <p:cBhvr>
                                        <p:cTn id="109" dur="750"/>
                                        <p:tgtEl>
                                          <p:spTgt spid="28"/>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5"/>
                                        </p:tgtEl>
                                        <p:attrNameLst>
                                          <p:attrName>style.visibility</p:attrName>
                                        </p:attrNameLst>
                                      </p:cBhvr>
                                      <p:to>
                                        <p:strVal val="visible"/>
                                      </p:to>
                                    </p:set>
                                    <p:animEffect transition="in" filter="wipe(left)">
                                      <p:cBhvr>
                                        <p:cTn id="114" dur="500"/>
                                        <p:tgtEl>
                                          <p:spTgt spid="5"/>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anim calcmode="lin" valueType="num">
                                      <p:cBhvr>
                                        <p:cTn id="119" dur="750" fill="hold"/>
                                        <p:tgtEl>
                                          <p:spTgt spid="30"/>
                                        </p:tgtEl>
                                        <p:attrNameLst>
                                          <p:attrName>ppt_w</p:attrName>
                                        </p:attrNameLst>
                                      </p:cBhvr>
                                      <p:tavLst>
                                        <p:tav tm="0">
                                          <p:val>
                                            <p:fltVal val="0"/>
                                          </p:val>
                                        </p:tav>
                                        <p:tav tm="100000">
                                          <p:val>
                                            <p:strVal val="#ppt_w"/>
                                          </p:val>
                                        </p:tav>
                                      </p:tavLst>
                                    </p:anim>
                                    <p:anim calcmode="lin" valueType="num">
                                      <p:cBhvr>
                                        <p:cTn id="120" dur="750" fill="hold"/>
                                        <p:tgtEl>
                                          <p:spTgt spid="30"/>
                                        </p:tgtEl>
                                        <p:attrNameLst>
                                          <p:attrName>ppt_h</p:attrName>
                                        </p:attrNameLst>
                                      </p:cBhvr>
                                      <p:tavLst>
                                        <p:tav tm="0">
                                          <p:val>
                                            <p:fltVal val="0"/>
                                          </p:val>
                                        </p:tav>
                                        <p:tav tm="100000">
                                          <p:val>
                                            <p:strVal val="#ppt_h"/>
                                          </p:val>
                                        </p:tav>
                                      </p:tavLst>
                                    </p:anim>
                                    <p:anim calcmode="lin" valueType="num">
                                      <p:cBhvr>
                                        <p:cTn id="121" dur="750" fill="hold"/>
                                        <p:tgtEl>
                                          <p:spTgt spid="30"/>
                                        </p:tgtEl>
                                        <p:attrNameLst>
                                          <p:attrName>style.rotation</p:attrName>
                                        </p:attrNameLst>
                                      </p:cBhvr>
                                      <p:tavLst>
                                        <p:tav tm="0">
                                          <p:val>
                                            <p:fltVal val="90"/>
                                          </p:val>
                                        </p:tav>
                                        <p:tav tm="100000">
                                          <p:val>
                                            <p:fltVal val="0"/>
                                          </p:val>
                                        </p:tav>
                                      </p:tavLst>
                                    </p:anim>
                                    <p:animEffect transition="in" filter="fade">
                                      <p:cBhvr>
                                        <p:cTn id="122" dur="750"/>
                                        <p:tgtEl>
                                          <p:spTgt spid="30"/>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34"/>
                                        </p:tgtEl>
                                        <p:attrNameLst>
                                          <p:attrName>style.visibility</p:attrName>
                                        </p:attrNameLst>
                                      </p:cBhvr>
                                      <p:to>
                                        <p:strVal val="visible"/>
                                      </p:to>
                                    </p:set>
                                    <p:anim calcmode="lin" valueType="num">
                                      <p:cBhvr>
                                        <p:cTn id="127" dur="750" fill="hold"/>
                                        <p:tgtEl>
                                          <p:spTgt spid="34"/>
                                        </p:tgtEl>
                                        <p:attrNameLst>
                                          <p:attrName>ppt_w</p:attrName>
                                        </p:attrNameLst>
                                      </p:cBhvr>
                                      <p:tavLst>
                                        <p:tav tm="0">
                                          <p:val>
                                            <p:fltVal val="0"/>
                                          </p:val>
                                        </p:tav>
                                        <p:tav tm="100000">
                                          <p:val>
                                            <p:strVal val="#ppt_w"/>
                                          </p:val>
                                        </p:tav>
                                      </p:tavLst>
                                    </p:anim>
                                    <p:anim calcmode="lin" valueType="num">
                                      <p:cBhvr>
                                        <p:cTn id="128" dur="750" fill="hold"/>
                                        <p:tgtEl>
                                          <p:spTgt spid="34"/>
                                        </p:tgtEl>
                                        <p:attrNameLst>
                                          <p:attrName>ppt_h</p:attrName>
                                        </p:attrNameLst>
                                      </p:cBhvr>
                                      <p:tavLst>
                                        <p:tav tm="0">
                                          <p:val>
                                            <p:fltVal val="0"/>
                                          </p:val>
                                        </p:tav>
                                        <p:tav tm="100000">
                                          <p:val>
                                            <p:strVal val="#ppt_h"/>
                                          </p:val>
                                        </p:tav>
                                      </p:tavLst>
                                    </p:anim>
                                    <p:anim calcmode="lin" valueType="num">
                                      <p:cBhvr>
                                        <p:cTn id="129" dur="750" fill="hold"/>
                                        <p:tgtEl>
                                          <p:spTgt spid="34"/>
                                        </p:tgtEl>
                                        <p:attrNameLst>
                                          <p:attrName>style.rotation</p:attrName>
                                        </p:attrNameLst>
                                      </p:cBhvr>
                                      <p:tavLst>
                                        <p:tav tm="0">
                                          <p:val>
                                            <p:fltVal val="90"/>
                                          </p:val>
                                        </p:tav>
                                        <p:tav tm="100000">
                                          <p:val>
                                            <p:fltVal val="0"/>
                                          </p:val>
                                        </p:tav>
                                      </p:tavLst>
                                    </p:anim>
                                    <p:animEffect transition="in" filter="fade">
                                      <p:cBhvr>
                                        <p:cTn id="130" dur="750"/>
                                        <p:tgtEl>
                                          <p:spTgt spid="34"/>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2" fill="hold" grpId="0" nodeType="clickEffect">
                                  <p:stCondLst>
                                    <p:cond delay="0"/>
                                  </p:stCondLst>
                                  <p:childTnLst>
                                    <p:set>
                                      <p:cBhvr>
                                        <p:cTn id="134" dur="1" fill="hold">
                                          <p:stCondLst>
                                            <p:cond delay="0"/>
                                          </p:stCondLst>
                                        </p:cTn>
                                        <p:tgtEl>
                                          <p:spTgt spid="6"/>
                                        </p:tgtEl>
                                        <p:attrNameLst>
                                          <p:attrName>style.visibility</p:attrName>
                                        </p:attrNameLst>
                                      </p:cBhvr>
                                      <p:to>
                                        <p:strVal val="visible"/>
                                      </p:to>
                                    </p:set>
                                    <p:animEffect transition="in" filter="wipe(right)">
                                      <p:cBhvr>
                                        <p:cTn id="135" dur="500"/>
                                        <p:tgtEl>
                                          <p:spTgt spid="6"/>
                                        </p:tgtEl>
                                      </p:cBhvr>
                                    </p:animEffect>
                                  </p:childTnLst>
                                </p:cTn>
                              </p:par>
                            </p:childTnLst>
                          </p:cTn>
                        </p:par>
                        <p:par>
                          <p:cTn id="136" fill="hold">
                            <p:stCondLst>
                              <p:cond delay="500"/>
                            </p:stCondLst>
                            <p:childTnLst>
                              <p:par>
                                <p:cTn id="137" presetID="22" presetClass="entr" presetSubtype="2" fill="hold" grpId="0" nodeType="afterEffect">
                                  <p:stCondLst>
                                    <p:cond delay="0"/>
                                  </p:stCondLst>
                                  <p:childTnLst>
                                    <p:set>
                                      <p:cBhvr>
                                        <p:cTn id="138" dur="1" fill="hold">
                                          <p:stCondLst>
                                            <p:cond delay="0"/>
                                          </p:stCondLst>
                                        </p:cTn>
                                        <p:tgtEl>
                                          <p:spTgt spid="13"/>
                                        </p:tgtEl>
                                        <p:attrNameLst>
                                          <p:attrName>style.visibility</p:attrName>
                                        </p:attrNameLst>
                                      </p:cBhvr>
                                      <p:to>
                                        <p:strVal val="visible"/>
                                      </p:to>
                                    </p:set>
                                    <p:animEffect transition="in" filter="wipe(right)">
                                      <p:cBhvr>
                                        <p:cTn id="139" dur="500"/>
                                        <p:tgtEl>
                                          <p:spTgt spid="13"/>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15"/>
                                        </p:tgtEl>
                                        <p:attrNameLst>
                                          <p:attrName>style.visibility</p:attrName>
                                        </p:attrNameLst>
                                      </p:cBhvr>
                                      <p:to>
                                        <p:strVal val="visible"/>
                                      </p:to>
                                    </p:set>
                                    <p:animEffect transition="in" filter="wipe(left)">
                                      <p:cBhvr>
                                        <p:cTn id="144" dur="500"/>
                                        <p:tgtEl>
                                          <p:spTgt spid="15"/>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grpId="0" nodeType="clickEffect">
                                  <p:stCondLst>
                                    <p:cond delay="0"/>
                                  </p:stCondLst>
                                  <p:childTnLst>
                                    <p:set>
                                      <p:cBhvr>
                                        <p:cTn id="148" dur="1" fill="hold">
                                          <p:stCondLst>
                                            <p:cond delay="0"/>
                                          </p:stCondLst>
                                        </p:cTn>
                                        <p:tgtEl>
                                          <p:spTgt spid="35"/>
                                        </p:tgtEl>
                                        <p:attrNameLst>
                                          <p:attrName>style.visibility</p:attrName>
                                        </p:attrNameLst>
                                      </p:cBhvr>
                                      <p:to>
                                        <p:strVal val="visible"/>
                                      </p:to>
                                    </p:set>
                                    <p:animEffect transition="in" filter="wipe(left)">
                                      <p:cBhvr>
                                        <p:cTn id="149" dur="500"/>
                                        <p:tgtEl>
                                          <p:spTgt spid="35"/>
                                        </p:tgtEl>
                                      </p:cBhvr>
                                    </p:animEffect>
                                  </p:childTnLst>
                                </p:cTn>
                              </p:par>
                              <p:par>
                                <p:cTn id="150" presetID="22" presetClass="entr" presetSubtype="2" fill="hold" grpId="0" nodeType="with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wipe(right)">
                                      <p:cBhvr>
                                        <p:cTn id="152" dur="500"/>
                                        <p:tgtEl>
                                          <p:spTgt spid="36"/>
                                        </p:tgtEl>
                                      </p:cBhvr>
                                    </p:animEffect>
                                  </p:childTnLst>
                                </p:cTn>
                              </p:par>
                            </p:childTnLst>
                          </p:cTn>
                        </p:par>
                        <p:par>
                          <p:cTn id="153" fill="hold">
                            <p:stCondLst>
                              <p:cond delay="500"/>
                            </p:stCondLst>
                            <p:childTnLst>
                              <p:par>
                                <p:cTn id="154" presetID="22" presetClass="entr" presetSubtype="8" fill="hold" grpId="0" nodeType="afterEffect">
                                  <p:stCondLst>
                                    <p:cond delay="0"/>
                                  </p:stCondLst>
                                  <p:childTnLst>
                                    <p:set>
                                      <p:cBhvr>
                                        <p:cTn id="155" dur="1" fill="hold">
                                          <p:stCondLst>
                                            <p:cond delay="0"/>
                                          </p:stCondLst>
                                        </p:cTn>
                                        <p:tgtEl>
                                          <p:spTgt spid="29"/>
                                        </p:tgtEl>
                                        <p:attrNameLst>
                                          <p:attrName>style.visibility</p:attrName>
                                        </p:attrNameLst>
                                      </p:cBhvr>
                                      <p:to>
                                        <p:strVal val="visible"/>
                                      </p:to>
                                    </p:set>
                                    <p:animEffect transition="in" filter="wipe(left)">
                                      <p:cBhvr>
                                        <p:cTn id="156" dur="500"/>
                                        <p:tgtEl>
                                          <p:spTgt spid="29"/>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2" fill="hold" grpId="0" nodeType="clickEffect">
                                  <p:stCondLst>
                                    <p:cond delay="0"/>
                                  </p:stCondLst>
                                  <p:childTnLst>
                                    <p:set>
                                      <p:cBhvr>
                                        <p:cTn id="160" dur="1" fill="hold">
                                          <p:stCondLst>
                                            <p:cond delay="0"/>
                                          </p:stCondLst>
                                        </p:cTn>
                                        <p:tgtEl>
                                          <p:spTgt spid="37"/>
                                        </p:tgtEl>
                                        <p:attrNameLst>
                                          <p:attrName>style.visibility</p:attrName>
                                        </p:attrNameLst>
                                      </p:cBhvr>
                                      <p:to>
                                        <p:strVal val="visible"/>
                                      </p:to>
                                    </p:set>
                                    <p:animEffect transition="in" filter="wipe(right)">
                                      <p:cBhvr>
                                        <p:cTn id="16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animBg="1"/>
      <p:bldP spid="23" grpId="0" animBg="1"/>
      <p:bldP spid="24" grpId="0" animBg="1"/>
      <p:bldP spid="25" grpId="0"/>
      <p:bldP spid="27" grpId="0" animBg="1"/>
      <p:bldP spid="28" grpId="0" animBg="1"/>
      <p:bldP spid="5" grpId="0" animBg="1"/>
      <p:bldP spid="30" grpId="0" animBg="1"/>
      <p:bldP spid="34" grpId="0" animBg="1"/>
      <p:bldP spid="6" grpId="0" animBg="1"/>
      <p:bldP spid="13" grpId="0" animBg="1"/>
      <p:bldP spid="15" grpId="0" animBg="1"/>
      <p:bldP spid="35" grpId="0" animBg="1"/>
      <p:bldP spid="36" grpId="0" animBg="1"/>
      <p:bldP spid="29" grpId="0" animBg="1"/>
      <p:bldP spid="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663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exsultantes</a:t>
            </a:r>
            <a:r>
              <a:rPr lang="nl-NL" sz="2000" dirty="0">
                <a:latin typeface="Calibri" panose="020F0502020204030204" pitchFamily="34" charset="0"/>
              </a:rPr>
              <a:t> </a:t>
            </a:r>
            <a:r>
              <a:rPr lang="nl-NL" sz="2000" dirty="0" err="1">
                <a:latin typeface="Calibri" panose="020F0502020204030204" pitchFamily="34" charset="0"/>
              </a:rPr>
              <a:t>Salios</a:t>
            </a:r>
            <a:r>
              <a:rPr lang="nl-NL" sz="2000" dirty="0">
                <a:latin typeface="Calibri" panose="020F0502020204030204" pitchFamily="34" charset="0"/>
              </a:rPr>
              <a:t> </a:t>
            </a:r>
            <a:r>
              <a:rPr lang="nl-NL" sz="2000" dirty="0" err="1">
                <a:latin typeface="Calibri" panose="020F0502020204030204" pitchFamily="34" charset="0"/>
              </a:rPr>
              <a:t>nudosque</a:t>
            </a:r>
            <a:r>
              <a:rPr lang="nl-NL" sz="2000" dirty="0">
                <a:latin typeface="Calibri" panose="020F0502020204030204" pitchFamily="34" charset="0"/>
              </a:rPr>
              <a:t> </a:t>
            </a:r>
            <a:r>
              <a:rPr lang="nl-NL" sz="2000" dirty="0" err="1">
                <a:latin typeface="Calibri" panose="020F0502020204030204" pitchFamily="34" charset="0"/>
              </a:rPr>
              <a:t>Lupercos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664	</a:t>
            </a:r>
            <a:r>
              <a:rPr lang="nl-NL" sz="2000" dirty="0" err="1">
                <a:latin typeface="Calibri" panose="020F0502020204030204" pitchFamily="34" charset="0"/>
              </a:rPr>
              <a:t>lanigerosque</a:t>
            </a:r>
            <a:r>
              <a:rPr lang="nl-NL" sz="2000" dirty="0">
                <a:latin typeface="Calibri" panose="020F0502020204030204" pitchFamily="34" charset="0"/>
              </a:rPr>
              <a:t> </a:t>
            </a:r>
            <a:r>
              <a:rPr lang="nl-NL" sz="2000" dirty="0" err="1">
                <a:latin typeface="Calibri" panose="020F0502020204030204" pitchFamily="34" charset="0"/>
              </a:rPr>
              <a:t>apices</a:t>
            </a:r>
            <a:r>
              <a:rPr lang="nl-NL" sz="2000" dirty="0">
                <a:latin typeface="Calibri" panose="020F0502020204030204" pitchFamily="34" charset="0"/>
              </a:rPr>
              <a:t> et </a:t>
            </a:r>
            <a:r>
              <a:rPr lang="nl-NL" sz="2000" dirty="0" err="1">
                <a:latin typeface="Calibri" panose="020F0502020204030204" pitchFamily="34" charset="0"/>
              </a:rPr>
              <a:t>lapsa</a:t>
            </a:r>
            <a:r>
              <a:rPr lang="nl-NL" sz="2000" dirty="0">
                <a:latin typeface="Calibri" panose="020F0502020204030204" pitchFamily="34" charset="0"/>
              </a:rPr>
              <a:t> </a:t>
            </a:r>
            <a:r>
              <a:rPr lang="nl-NL" sz="2000" dirty="0" err="1">
                <a:latin typeface="Calibri" panose="020F0502020204030204" pitchFamily="34" charset="0"/>
              </a:rPr>
              <a:t>ancilia</a:t>
            </a:r>
            <a:r>
              <a:rPr lang="nl-NL" sz="2000" dirty="0">
                <a:latin typeface="Calibri" panose="020F0502020204030204" pitchFamily="34" charset="0"/>
              </a:rPr>
              <a:t> </a:t>
            </a:r>
            <a:r>
              <a:rPr lang="nl-NL" sz="2000" dirty="0" err="1">
                <a:latin typeface="Calibri" panose="020F0502020204030204" pitchFamily="34" charset="0"/>
              </a:rPr>
              <a:t>caelo</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665	</a:t>
            </a:r>
            <a:r>
              <a:rPr lang="nl-NL" sz="2000" dirty="0" err="1">
                <a:latin typeface="Calibri" panose="020F0502020204030204" pitchFamily="34" charset="0"/>
              </a:rPr>
              <a:t>extuderat</a:t>
            </a:r>
            <a:r>
              <a:rPr lang="nl-NL" sz="2000" dirty="0">
                <a:latin typeface="Calibri" panose="020F0502020204030204" pitchFamily="34" charset="0"/>
              </a:rPr>
              <a:t>, </a:t>
            </a:r>
            <a:r>
              <a:rPr lang="nl-NL" sz="2000" dirty="0" err="1">
                <a:latin typeface="Calibri" panose="020F0502020204030204" pitchFamily="34" charset="0"/>
              </a:rPr>
              <a:t>castae</a:t>
            </a:r>
            <a:r>
              <a:rPr lang="nl-NL" sz="2000" dirty="0">
                <a:latin typeface="Calibri" panose="020F0502020204030204" pitchFamily="34" charset="0"/>
              </a:rPr>
              <a:t> </a:t>
            </a:r>
            <a:r>
              <a:rPr lang="nl-NL" sz="2000" dirty="0" err="1">
                <a:latin typeface="Calibri" panose="020F0502020204030204" pitchFamily="34" charset="0"/>
              </a:rPr>
              <a:t>ducebant</a:t>
            </a:r>
            <a:r>
              <a:rPr lang="nl-NL" sz="2000" dirty="0">
                <a:latin typeface="Calibri" panose="020F0502020204030204" pitchFamily="34" charset="0"/>
              </a:rPr>
              <a:t> </a:t>
            </a:r>
            <a:r>
              <a:rPr lang="nl-NL" sz="2000" dirty="0" err="1">
                <a:latin typeface="Calibri" panose="020F0502020204030204" pitchFamily="34" charset="0"/>
              </a:rPr>
              <a:t>sacra</a:t>
            </a:r>
            <a:r>
              <a:rPr lang="nl-NL" sz="2000" dirty="0">
                <a:latin typeface="Calibri" panose="020F0502020204030204" pitchFamily="34" charset="0"/>
              </a:rPr>
              <a:t> per </a:t>
            </a:r>
            <a:r>
              <a:rPr lang="nl-NL" sz="2000" dirty="0" err="1">
                <a:latin typeface="Calibri" panose="020F0502020204030204" pitchFamily="34" charset="0"/>
              </a:rPr>
              <a:t>urbem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666	</a:t>
            </a:r>
            <a:r>
              <a:rPr lang="nl-NL" sz="2000" dirty="0" err="1">
                <a:latin typeface="Calibri" panose="020F0502020204030204" pitchFamily="34" charset="0"/>
              </a:rPr>
              <a:t>pilentis</a:t>
            </a:r>
            <a:r>
              <a:rPr lang="nl-NL" sz="2000" dirty="0">
                <a:latin typeface="Calibri" panose="020F0502020204030204" pitchFamily="34" charset="0"/>
              </a:rPr>
              <a:t> </a:t>
            </a:r>
            <a:r>
              <a:rPr lang="nl-NL" sz="2000" dirty="0" err="1">
                <a:latin typeface="Calibri" panose="020F0502020204030204" pitchFamily="34" charset="0"/>
              </a:rPr>
              <a:t>matres</a:t>
            </a:r>
            <a:r>
              <a:rPr lang="nl-NL" sz="2000" dirty="0">
                <a:latin typeface="Calibri" panose="020F0502020204030204" pitchFamily="34" charset="0"/>
              </a:rPr>
              <a:t> in </a:t>
            </a:r>
            <a:r>
              <a:rPr lang="nl-NL" sz="2000" dirty="0" err="1">
                <a:latin typeface="Calibri" panose="020F0502020204030204" pitchFamily="34" charset="0"/>
              </a:rPr>
              <a:t>mollibus</a:t>
            </a:r>
            <a:r>
              <a:rPr lang="nl-NL" sz="2000" dirty="0">
                <a:latin typeface="Calibri" panose="020F0502020204030204" pitchFamily="34" charset="0"/>
              </a:rPr>
              <a:t>. </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3996000"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BAEE6117-39AC-43D9-8178-E63B6E7FCBF3}"/>
              </a:ext>
            </a:extLst>
          </p:cNvPr>
          <p:cNvCxnSpPr/>
          <p:nvPr/>
        </p:nvCxnSpPr>
        <p:spPr bwMode="auto">
          <a:xfrm>
            <a:off x="1565600" y="1985928"/>
            <a:ext cx="114243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204832" y="3669512"/>
            <a:ext cx="96204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3008672" y="3669512"/>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 xmlns:a16="http://schemas.microsoft.com/office/drawing/2014/main" id="{A7696328-9B84-489D-B377-BB7316DADB64}"/>
              </a:ext>
            </a:extLst>
          </p:cNvPr>
          <p:cNvCxnSpPr/>
          <p:nvPr/>
        </p:nvCxnSpPr>
        <p:spPr bwMode="auto">
          <a:xfrm>
            <a:off x="2227008" y="322681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 xmlns:a16="http://schemas.microsoft.com/office/drawing/2014/main" id="{7D636479-8DE6-41D3-AD3A-622C81FE1198}"/>
              </a:ext>
            </a:extLst>
          </p:cNvPr>
          <p:cNvSpPr/>
          <p:nvPr/>
        </p:nvSpPr>
        <p:spPr bwMode="auto">
          <a:xfrm>
            <a:off x="2948544"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2006600" y="1459931"/>
            <a:ext cx="1117600" cy="330769"/>
          </a:xfrm>
          <a:custGeom>
            <a:avLst/>
            <a:gdLst>
              <a:gd name="connsiteX0" fmla="*/ 0 w 1117600"/>
              <a:gd name="connsiteY0" fmla="*/ 267269 h 330769"/>
              <a:gd name="connsiteX1" fmla="*/ 482600 w 1117600"/>
              <a:gd name="connsiteY1" fmla="*/ 569 h 330769"/>
              <a:gd name="connsiteX2" fmla="*/ 1117600 w 1117600"/>
              <a:gd name="connsiteY2" fmla="*/ 330769 h 330769"/>
            </a:gdLst>
            <a:ahLst/>
            <a:cxnLst>
              <a:cxn ang="0">
                <a:pos x="connsiteX0" y="connsiteY0"/>
              </a:cxn>
              <a:cxn ang="0">
                <a:pos x="connsiteX1" y="connsiteY1"/>
              </a:cxn>
              <a:cxn ang="0">
                <a:pos x="connsiteX2" y="connsiteY2"/>
              </a:cxn>
            </a:cxnLst>
            <a:rect l="l" t="t" r="r" b="b"/>
            <a:pathLst>
              <a:path w="1117600" h="330769">
                <a:moveTo>
                  <a:pt x="0" y="267269"/>
                </a:moveTo>
                <a:cubicBezTo>
                  <a:pt x="148166" y="128627"/>
                  <a:pt x="296333" y="-10014"/>
                  <a:pt x="482600" y="569"/>
                </a:cubicBezTo>
                <a:cubicBezTo>
                  <a:pt x="668867" y="11152"/>
                  <a:pt x="893233" y="170960"/>
                  <a:pt x="1117600" y="33076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Rounded Rectangle 12">
            <a:extLst>
              <a:ext uri="{FF2B5EF4-FFF2-40B4-BE49-F238E27FC236}">
                <a16:creationId xmlns="" xmlns:a16="http://schemas.microsoft.com/office/drawing/2014/main" id="{7D636479-8DE6-41D3-AD3A-622C81FE1198}"/>
              </a:ext>
            </a:extLst>
          </p:cNvPr>
          <p:cNvSpPr/>
          <p:nvPr/>
        </p:nvSpPr>
        <p:spPr bwMode="auto">
          <a:xfrm>
            <a:off x="4804528"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Rounded Rectangle 12">
            <a:extLst>
              <a:ext uri="{FF2B5EF4-FFF2-40B4-BE49-F238E27FC236}">
                <a16:creationId xmlns="" xmlns:a16="http://schemas.microsoft.com/office/drawing/2014/main" id="{7D636479-8DE6-41D3-AD3A-622C81FE1198}"/>
              </a:ext>
            </a:extLst>
          </p:cNvPr>
          <p:cNvSpPr/>
          <p:nvPr/>
        </p:nvSpPr>
        <p:spPr bwMode="auto">
          <a:xfrm>
            <a:off x="2709832" y="219061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Rounded Rectangle 12">
            <a:extLst>
              <a:ext uri="{FF2B5EF4-FFF2-40B4-BE49-F238E27FC236}">
                <a16:creationId xmlns="" xmlns:a16="http://schemas.microsoft.com/office/drawing/2014/main" id="{7D636479-8DE6-41D3-AD3A-622C81FE1198}"/>
              </a:ext>
            </a:extLst>
          </p:cNvPr>
          <p:cNvSpPr/>
          <p:nvPr/>
        </p:nvSpPr>
        <p:spPr bwMode="auto">
          <a:xfrm>
            <a:off x="4271360" y="218909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0" name="Straight Connector 11">
            <a:extLst>
              <a:ext uri="{FF2B5EF4-FFF2-40B4-BE49-F238E27FC236}">
                <a16:creationId xmlns="" xmlns:a16="http://schemas.microsoft.com/office/drawing/2014/main" id="{BAEE6117-39AC-43D9-8178-E63B6E7FCBF3}"/>
              </a:ext>
            </a:extLst>
          </p:cNvPr>
          <p:cNvCxnSpPr/>
          <p:nvPr/>
        </p:nvCxnSpPr>
        <p:spPr bwMode="auto">
          <a:xfrm>
            <a:off x="3528000" y="2827720"/>
            <a:ext cx="54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Freeform 40">
            <a:extLst>
              <a:ext uri="{FF2B5EF4-FFF2-40B4-BE49-F238E27FC236}">
                <a16:creationId xmlns="" xmlns:a16="http://schemas.microsoft.com/office/drawing/2014/main" id="{E4B530E3-DFC8-4B5C-83B8-8E1105BD02F7}"/>
              </a:ext>
            </a:extLst>
          </p:cNvPr>
          <p:cNvSpPr/>
          <p:nvPr/>
        </p:nvSpPr>
        <p:spPr bwMode="auto">
          <a:xfrm>
            <a:off x="3490792" y="245953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 xmlns:a16="http://schemas.microsoft.com/office/drawing/2014/main" id="{8FC9EE6F-6EDA-41DE-8838-0013F6AEA388}"/>
              </a:ext>
            </a:extLst>
          </p:cNvPr>
          <p:cNvSpPr/>
          <p:nvPr/>
        </p:nvSpPr>
        <p:spPr bwMode="auto">
          <a:xfrm flipH="1">
            <a:off x="3901868" y="245953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0">
            <a:extLst>
              <a:ext uri="{FF2B5EF4-FFF2-40B4-BE49-F238E27FC236}">
                <a16:creationId xmlns="" xmlns:a16="http://schemas.microsoft.com/office/drawing/2014/main" id="{E4B530E3-DFC8-4B5C-83B8-8E1105BD02F7}"/>
              </a:ext>
            </a:extLst>
          </p:cNvPr>
          <p:cNvSpPr/>
          <p:nvPr/>
        </p:nvSpPr>
        <p:spPr bwMode="auto">
          <a:xfrm>
            <a:off x="4800924" y="245953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8FC9EE6F-6EDA-41DE-8838-0013F6AEA388}"/>
              </a:ext>
            </a:extLst>
          </p:cNvPr>
          <p:cNvSpPr/>
          <p:nvPr/>
        </p:nvSpPr>
        <p:spPr bwMode="auto">
          <a:xfrm flipH="1">
            <a:off x="5257112" y="245953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 name="Vrije vorm 5"/>
          <p:cNvSpPr/>
          <p:nvPr/>
        </p:nvSpPr>
        <p:spPr bwMode="auto">
          <a:xfrm>
            <a:off x="3721100" y="2190746"/>
            <a:ext cx="749300" cy="419104"/>
          </a:xfrm>
          <a:custGeom>
            <a:avLst/>
            <a:gdLst>
              <a:gd name="connsiteX0" fmla="*/ 0 w 749300"/>
              <a:gd name="connsiteY0" fmla="*/ 412754 h 419104"/>
              <a:gd name="connsiteX1" fmla="*/ 190500 w 749300"/>
              <a:gd name="connsiteY1" fmla="*/ 4 h 419104"/>
              <a:gd name="connsiteX2" fmla="*/ 749300 w 749300"/>
              <a:gd name="connsiteY2" fmla="*/ 419104 h 419104"/>
            </a:gdLst>
            <a:ahLst/>
            <a:cxnLst>
              <a:cxn ang="0">
                <a:pos x="connsiteX0" y="connsiteY0"/>
              </a:cxn>
              <a:cxn ang="0">
                <a:pos x="connsiteX1" y="connsiteY1"/>
              </a:cxn>
              <a:cxn ang="0">
                <a:pos x="connsiteX2" y="connsiteY2"/>
              </a:cxn>
            </a:cxnLst>
            <a:rect l="l" t="t" r="r" b="b"/>
            <a:pathLst>
              <a:path w="749300" h="419104">
                <a:moveTo>
                  <a:pt x="0" y="412754"/>
                </a:moveTo>
                <a:cubicBezTo>
                  <a:pt x="32808" y="205850"/>
                  <a:pt x="65617" y="-1054"/>
                  <a:pt x="190500" y="4"/>
                </a:cubicBezTo>
                <a:cubicBezTo>
                  <a:pt x="315383" y="1062"/>
                  <a:pt x="532341" y="210083"/>
                  <a:pt x="749300" y="41910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7" name="Rounded Rectangle 12">
            <a:extLst>
              <a:ext uri="{FF2B5EF4-FFF2-40B4-BE49-F238E27FC236}">
                <a16:creationId xmlns="" xmlns:a16="http://schemas.microsoft.com/office/drawing/2014/main" id="{7D636479-8DE6-41D3-AD3A-622C81FE1198}"/>
              </a:ext>
            </a:extLst>
          </p:cNvPr>
          <p:cNvSpPr/>
          <p:nvPr/>
        </p:nvSpPr>
        <p:spPr bwMode="auto">
          <a:xfrm>
            <a:off x="2179931" y="386465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11"/>
          <p:cNvSpPr/>
          <p:nvPr/>
        </p:nvSpPr>
        <p:spPr bwMode="auto">
          <a:xfrm>
            <a:off x="2324100" y="3657600"/>
            <a:ext cx="368656" cy="647700"/>
          </a:xfrm>
          <a:custGeom>
            <a:avLst/>
            <a:gdLst>
              <a:gd name="connsiteX0" fmla="*/ 300038 w 368656"/>
              <a:gd name="connsiteY0" fmla="*/ 0 h 647700"/>
              <a:gd name="connsiteX1" fmla="*/ 347663 w 368656"/>
              <a:gd name="connsiteY1" fmla="*/ 280988 h 647700"/>
              <a:gd name="connsiteX2" fmla="*/ 0 w 368656"/>
              <a:gd name="connsiteY2" fmla="*/ 647700 h 647700"/>
            </a:gdLst>
            <a:ahLst/>
            <a:cxnLst>
              <a:cxn ang="0">
                <a:pos x="connsiteX0" y="connsiteY0"/>
              </a:cxn>
              <a:cxn ang="0">
                <a:pos x="connsiteX1" y="connsiteY1"/>
              </a:cxn>
              <a:cxn ang="0">
                <a:pos x="connsiteX2" y="connsiteY2"/>
              </a:cxn>
            </a:cxnLst>
            <a:rect l="l" t="t" r="r" b="b"/>
            <a:pathLst>
              <a:path w="368656" h="647700">
                <a:moveTo>
                  <a:pt x="300038" y="0"/>
                </a:moveTo>
                <a:cubicBezTo>
                  <a:pt x="348853" y="86519"/>
                  <a:pt x="397669" y="173038"/>
                  <a:pt x="347663" y="280988"/>
                </a:cubicBezTo>
                <a:cubicBezTo>
                  <a:pt x="297657" y="388938"/>
                  <a:pt x="148828" y="518319"/>
                  <a:pt x="0" y="6477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7D636479-8DE6-41D3-AD3A-622C81FE1198}"/>
              </a:ext>
            </a:extLst>
          </p:cNvPr>
          <p:cNvSpPr/>
          <p:nvPr/>
        </p:nvSpPr>
        <p:spPr bwMode="auto">
          <a:xfrm>
            <a:off x="4173358" y="30577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15"/>
          <p:cNvSpPr/>
          <p:nvPr/>
        </p:nvSpPr>
        <p:spPr bwMode="auto">
          <a:xfrm>
            <a:off x="1451429" y="4542971"/>
            <a:ext cx="2075542" cy="246743"/>
          </a:xfrm>
          <a:custGeom>
            <a:avLst/>
            <a:gdLst>
              <a:gd name="connsiteX0" fmla="*/ 2075542 w 2075542"/>
              <a:gd name="connsiteY0" fmla="*/ 0 h 246743"/>
              <a:gd name="connsiteX1" fmla="*/ 1132114 w 2075542"/>
              <a:gd name="connsiteY1" fmla="*/ 246743 h 246743"/>
              <a:gd name="connsiteX2" fmla="*/ 0 w 2075542"/>
              <a:gd name="connsiteY2" fmla="*/ 0 h 246743"/>
            </a:gdLst>
            <a:ahLst/>
            <a:cxnLst>
              <a:cxn ang="0">
                <a:pos x="connsiteX0" y="connsiteY0"/>
              </a:cxn>
              <a:cxn ang="0">
                <a:pos x="connsiteX1" y="connsiteY1"/>
              </a:cxn>
              <a:cxn ang="0">
                <a:pos x="connsiteX2" y="connsiteY2"/>
              </a:cxn>
            </a:cxnLst>
            <a:rect l="l" t="t" r="r" b="b"/>
            <a:pathLst>
              <a:path w="2075542" h="246743">
                <a:moveTo>
                  <a:pt x="2075542" y="0"/>
                </a:moveTo>
                <a:cubicBezTo>
                  <a:pt x="1776790" y="123371"/>
                  <a:pt x="1478038" y="246743"/>
                  <a:pt x="1132114" y="246743"/>
                </a:cubicBezTo>
                <a:cubicBezTo>
                  <a:pt x="786190" y="246743"/>
                  <a:pt x="393095" y="123371"/>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429354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outVertic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out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750" fill="hold"/>
                                        <p:tgtEl>
                                          <p:spTgt spid="15"/>
                                        </p:tgtEl>
                                        <p:attrNameLst>
                                          <p:attrName>ppt_w</p:attrName>
                                        </p:attrNameLst>
                                      </p:cBhvr>
                                      <p:tavLst>
                                        <p:tav tm="0">
                                          <p:val>
                                            <p:fltVal val="0"/>
                                          </p:val>
                                        </p:tav>
                                        <p:tav tm="100000">
                                          <p:val>
                                            <p:strVal val="#ppt_w"/>
                                          </p:val>
                                        </p:tav>
                                      </p:tavLst>
                                    </p:anim>
                                    <p:anim calcmode="lin" valueType="num">
                                      <p:cBhvr>
                                        <p:cTn id="42" dur="750" fill="hold"/>
                                        <p:tgtEl>
                                          <p:spTgt spid="15"/>
                                        </p:tgtEl>
                                        <p:attrNameLst>
                                          <p:attrName>ppt_h</p:attrName>
                                        </p:attrNameLst>
                                      </p:cBhvr>
                                      <p:tavLst>
                                        <p:tav tm="0">
                                          <p:val>
                                            <p:fltVal val="0"/>
                                          </p:val>
                                        </p:tav>
                                        <p:tav tm="100000">
                                          <p:val>
                                            <p:strVal val="#ppt_h"/>
                                          </p:val>
                                        </p:tav>
                                      </p:tavLst>
                                    </p:anim>
                                    <p:anim calcmode="lin" valueType="num">
                                      <p:cBhvr>
                                        <p:cTn id="43" dur="750" fill="hold"/>
                                        <p:tgtEl>
                                          <p:spTgt spid="15"/>
                                        </p:tgtEl>
                                        <p:attrNameLst>
                                          <p:attrName>style.rotation</p:attrName>
                                        </p:attrNameLst>
                                      </p:cBhvr>
                                      <p:tavLst>
                                        <p:tav tm="0">
                                          <p:val>
                                            <p:fltVal val="90"/>
                                          </p:val>
                                        </p:tav>
                                        <p:tav tm="100000">
                                          <p:val>
                                            <p:fltVal val="0"/>
                                          </p:val>
                                        </p:tav>
                                      </p:tavLst>
                                    </p:anim>
                                    <p:animEffect transition="in" filter="fade">
                                      <p:cBhvr>
                                        <p:cTn id="44" dur="75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left)">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p:cTn id="54" dur="750" fill="hold"/>
                                        <p:tgtEl>
                                          <p:spTgt spid="17"/>
                                        </p:tgtEl>
                                        <p:attrNameLst>
                                          <p:attrName>ppt_w</p:attrName>
                                        </p:attrNameLst>
                                      </p:cBhvr>
                                      <p:tavLst>
                                        <p:tav tm="0">
                                          <p:val>
                                            <p:fltVal val="0"/>
                                          </p:val>
                                        </p:tav>
                                        <p:tav tm="100000">
                                          <p:val>
                                            <p:strVal val="#ppt_w"/>
                                          </p:val>
                                        </p:tav>
                                      </p:tavLst>
                                    </p:anim>
                                    <p:anim calcmode="lin" valueType="num">
                                      <p:cBhvr>
                                        <p:cTn id="55" dur="750" fill="hold"/>
                                        <p:tgtEl>
                                          <p:spTgt spid="17"/>
                                        </p:tgtEl>
                                        <p:attrNameLst>
                                          <p:attrName>ppt_h</p:attrName>
                                        </p:attrNameLst>
                                      </p:cBhvr>
                                      <p:tavLst>
                                        <p:tav tm="0">
                                          <p:val>
                                            <p:fltVal val="0"/>
                                          </p:val>
                                        </p:tav>
                                        <p:tav tm="100000">
                                          <p:val>
                                            <p:strVal val="#ppt_h"/>
                                          </p:val>
                                        </p:tav>
                                      </p:tavLst>
                                    </p:anim>
                                    <p:anim calcmode="lin" valueType="num">
                                      <p:cBhvr>
                                        <p:cTn id="56" dur="750" fill="hold"/>
                                        <p:tgtEl>
                                          <p:spTgt spid="17"/>
                                        </p:tgtEl>
                                        <p:attrNameLst>
                                          <p:attrName>style.rotation</p:attrName>
                                        </p:attrNameLst>
                                      </p:cBhvr>
                                      <p:tavLst>
                                        <p:tav tm="0">
                                          <p:val>
                                            <p:fltVal val="90"/>
                                          </p:val>
                                        </p:tav>
                                        <p:tav tm="100000">
                                          <p:val>
                                            <p:fltVal val="0"/>
                                          </p:val>
                                        </p:tav>
                                      </p:tavLst>
                                    </p:anim>
                                    <p:animEffect transition="in" filter="fade">
                                      <p:cBhvr>
                                        <p:cTn id="57" dur="750"/>
                                        <p:tgtEl>
                                          <p:spTgt spid="17"/>
                                        </p:tgtEl>
                                      </p:cBhvr>
                                    </p:animEffect>
                                  </p:childTnLst>
                                </p:cTn>
                              </p:par>
                            </p:childTnLst>
                          </p:cTn>
                        </p:par>
                        <p:par>
                          <p:cTn id="58" fill="hold">
                            <p:stCondLst>
                              <p:cond delay="750"/>
                            </p:stCondLst>
                            <p:childTnLst>
                              <p:par>
                                <p:cTn id="59" presetID="31" presetClass="entr" presetSubtype="0"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p:cTn id="61" dur="750" fill="hold"/>
                                        <p:tgtEl>
                                          <p:spTgt spid="18"/>
                                        </p:tgtEl>
                                        <p:attrNameLst>
                                          <p:attrName>ppt_w</p:attrName>
                                        </p:attrNameLst>
                                      </p:cBhvr>
                                      <p:tavLst>
                                        <p:tav tm="0">
                                          <p:val>
                                            <p:fltVal val="0"/>
                                          </p:val>
                                        </p:tav>
                                        <p:tav tm="100000">
                                          <p:val>
                                            <p:strVal val="#ppt_w"/>
                                          </p:val>
                                        </p:tav>
                                      </p:tavLst>
                                    </p:anim>
                                    <p:anim calcmode="lin" valueType="num">
                                      <p:cBhvr>
                                        <p:cTn id="62" dur="750" fill="hold"/>
                                        <p:tgtEl>
                                          <p:spTgt spid="18"/>
                                        </p:tgtEl>
                                        <p:attrNameLst>
                                          <p:attrName>ppt_h</p:attrName>
                                        </p:attrNameLst>
                                      </p:cBhvr>
                                      <p:tavLst>
                                        <p:tav tm="0">
                                          <p:val>
                                            <p:fltVal val="0"/>
                                          </p:val>
                                        </p:tav>
                                        <p:tav tm="100000">
                                          <p:val>
                                            <p:strVal val="#ppt_h"/>
                                          </p:val>
                                        </p:tav>
                                      </p:tavLst>
                                    </p:anim>
                                    <p:anim calcmode="lin" valueType="num">
                                      <p:cBhvr>
                                        <p:cTn id="63" dur="750" fill="hold"/>
                                        <p:tgtEl>
                                          <p:spTgt spid="18"/>
                                        </p:tgtEl>
                                        <p:attrNameLst>
                                          <p:attrName>style.rotation</p:attrName>
                                        </p:attrNameLst>
                                      </p:cBhvr>
                                      <p:tavLst>
                                        <p:tav tm="0">
                                          <p:val>
                                            <p:fltVal val="90"/>
                                          </p:val>
                                        </p:tav>
                                        <p:tav tm="100000">
                                          <p:val>
                                            <p:fltVal val="0"/>
                                          </p:val>
                                        </p:tav>
                                      </p:tavLst>
                                    </p:anim>
                                    <p:animEffect transition="in" filter="fade">
                                      <p:cBhvr>
                                        <p:cTn id="64" dur="750"/>
                                        <p:tgtEl>
                                          <p:spTgt spid="18"/>
                                        </p:tgtEl>
                                      </p:cBhvr>
                                    </p:animEffect>
                                  </p:childTnLst>
                                </p:cTn>
                              </p:par>
                            </p:childTnLst>
                          </p:cTn>
                        </p:par>
                        <p:par>
                          <p:cTn id="65" fill="hold">
                            <p:stCondLst>
                              <p:cond delay="1500"/>
                            </p:stCondLst>
                            <p:childTnLst>
                              <p:par>
                                <p:cTn id="66" presetID="31" presetClass="entr" presetSubtype="0"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750" fill="hold"/>
                                        <p:tgtEl>
                                          <p:spTgt spid="19"/>
                                        </p:tgtEl>
                                        <p:attrNameLst>
                                          <p:attrName>ppt_w</p:attrName>
                                        </p:attrNameLst>
                                      </p:cBhvr>
                                      <p:tavLst>
                                        <p:tav tm="0">
                                          <p:val>
                                            <p:fltVal val="0"/>
                                          </p:val>
                                        </p:tav>
                                        <p:tav tm="100000">
                                          <p:val>
                                            <p:strVal val="#ppt_w"/>
                                          </p:val>
                                        </p:tav>
                                      </p:tavLst>
                                    </p:anim>
                                    <p:anim calcmode="lin" valueType="num">
                                      <p:cBhvr>
                                        <p:cTn id="69" dur="750" fill="hold"/>
                                        <p:tgtEl>
                                          <p:spTgt spid="19"/>
                                        </p:tgtEl>
                                        <p:attrNameLst>
                                          <p:attrName>ppt_h</p:attrName>
                                        </p:attrNameLst>
                                      </p:cBhvr>
                                      <p:tavLst>
                                        <p:tav tm="0">
                                          <p:val>
                                            <p:fltVal val="0"/>
                                          </p:val>
                                        </p:tav>
                                        <p:tav tm="100000">
                                          <p:val>
                                            <p:strVal val="#ppt_h"/>
                                          </p:val>
                                        </p:tav>
                                      </p:tavLst>
                                    </p:anim>
                                    <p:anim calcmode="lin" valueType="num">
                                      <p:cBhvr>
                                        <p:cTn id="70" dur="750" fill="hold"/>
                                        <p:tgtEl>
                                          <p:spTgt spid="19"/>
                                        </p:tgtEl>
                                        <p:attrNameLst>
                                          <p:attrName>style.rotation</p:attrName>
                                        </p:attrNameLst>
                                      </p:cBhvr>
                                      <p:tavLst>
                                        <p:tav tm="0">
                                          <p:val>
                                            <p:fltVal val="90"/>
                                          </p:val>
                                        </p:tav>
                                        <p:tav tm="100000">
                                          <p:val>
                                            <p:fltVal val="0"/>
                                          </p:val>
                                        </p:tav>
                                      </p:tavLst>
                                    </p:anim>
                                    <p:animEffect transition="in" filter="fade">
                                      <p:cBhvr>
                                        <p:cTn id="71" dur="75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wipe(left)">
                                      <p:cBhvr>
                                        <p:cTn id="76" dur="500"/>
                                        <p:tgtEl>
                                          <p:spTgt spid="22"/>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wipe(right)">
                                      <p:cBhvr>
                                        <p:cTn id="79" dur="500"/>
                                        <p:tgtEl>
                                          <p:spTgt spid="23"/>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left)">
                                      <p:cBhvr>
                                        <p:cTn id="82" dur="500"/>
                                        <p:tgtEl>
                                          <p:spTgt spid="24"/>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right)">
                                      <p:cBhvr>
                                        <p:cTn id="85" dur="500"/>
                                        <p:tgtEl>
                                          <p:spTgt spid="25"/>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6"/>
                                        </p:tgtEl>
                                        <p:attrNameLst>
                                          <p:attrName>style.visibility</p:attrName>
                                        </p:attrNameLst>
                                      </p:cBhvr>
                                      <p:to>
                                        <p:strVal val="visible"/>
                                      </p:to>
                                    </p:set>
                                    <p:animEffect transition="in" filter="wipe(left)">
                                      <p:cBhvr>
                                        <p:cTn id="89" dur="500"/>
                                        <p:tgtEl>
                                          <p:spTgt spid="6"/>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p:cTn id="94" dur="750" fill="hold"/>
                                        <p:tgtEl>
                                          <p:spTgt spid="27"/>
                                        </p:tgtEl>
                                        <p:attrNameLst>
                                          <p:attrName>ppt_w</p:attrName>
                                        </p:attrNameLst>
                                      </p:cBhvr>
                                      <p:tavLst>
                                        <p:tav tm="0">
                                          <p:val>
                                            <p:fltVal val="0"/>
                                          </p:val>
                                        </p:tav>
                                        <p:tav tm="100000">
                                          <p:val>
                                            <p:strVal val="#ppt_w"/>
                                          </p:val>
                                        </p:tav>
                                      </p:tavLst>
                                    </p:anim>
                                    <p:anim calcmode="lin" valueType="num">
                                      <p:cBhvr>
                                        <p:cTn id="95" dur="750" fill="hold"/>
                                        <p:tgtEl>
                                          <p:spTgt spid="27"/>
                                        </p:tgtEl>
                                        <p:attrNameLst>
                                          <p:attrName>ppt_h</p:attrName>
                                        </p:attrNameLst>
                                      </p:cBhvr>
                                      <p:tavLst>
                                        <p:tav tm="0">
                                          <p:val>
                                            <p:fltVal val="0"/>
                                          </p:val>
                                        </p:tav>
                                        <p:tav tm="100000">
                                          <p:val>
                                            <p:strVal val="#ppt_h"/>
                                          </p:val>
                                        </p:tav>
                                      </p:tavLst>
                                    </p:anim>
                                    <p:anim calcmode="lin" valueType="num">
                                      <p:cBhvr>
                                        <p:cTn id="96" dur="750" fill="hold"/>
                                        <p:tgtEl>
                                          <p:spTgt spid="27"/>
                                        </p:tgtEl>
                                        <p:attrNameLst>
                                          <p:attrName>style.rotation</p:attrName>
                                        </p:attrNameLst>
                                      </p:cBhvr>
                                      <p:tavLst>
                                        <p:tav tm="0">
                                          <p:val>
                                            <p:fltVal val="90"/>
                                          </p:val>
                                        </p:tav>
                                        <p:tav tm="100000">
                                          <p:val>
                                            <p:fltVal val="0"/>
                                          </p:val>
                                        </p:tav>
                                      </p:tavLst>
                                    </p:anim>
                                    <p:animEffect transition="in" filter="fade">
                                      <p:cBhvr>
                                        <p:cTn id="97" dur="750"/>
                                        <p:tgtEl>
                                          <p:spTgt spid="2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wipe(up)">
                                      <p:cBhvr>
                                        <p:cTn id="102" dur="500"/>
                                        <p:tgtEl>
                                          <p:spTgt spid="12"/>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childTnLst>
                                    <p:set>
                                      <p:cBhvr>
                                        <p:cTn id="106" dur="1" fill="hold">
                                          <p:stCondLst>
                                            <p:cond delay="0"/>
                                          </p:stCondLst>
                                        </p:cTn>
                                        <p:tgtEl>
                                          <p:spTgt spid="29"/>
                                        </p:tgtEl>
                                        <p:attrNameLst>
                                          <p:attrName>style.visibility</p:attrName>
                                        </p:attrNameLst>
                                      </p:cBhvr>
                                      <p:to>
                                        <p:strVal val="visible"/>
                                      </p:to>
                                    </p:set>
                                    <p:anim calcmode="lin" valueType="num">
                                      <p:cBhvr>
                                        <p:cTn id="107" dur="750" fill="hold"/>
                                        <p:tgtEl>
                                          <p:spTgt spid="29"/>
                                        </p:tgtEl>
                                        <p:attrNameLst>
                                          <p:attrName>ppt_w</p:attrName>
                                        </p:attrNameLst>
                                      </p:cBhvr>
                                      <p:tavLst>
                                        <p:tav tm="0">
                                          <p:val>
                                            <p:fltVal val="0"/>
                                          </p:val>
                                        </p:tav>
                                        <p:tav tm="100000">
                                          <p:val>
                                            <p:strVal val="#ppt_w"/>
                                          </p:val>
                                        </p:tav>
                                      </p:tavLst>
                                    </p:anim>
                                    <p:anim calcmode="lin" valueType="num">
                                      <p:cBhvr>
                                        <p:cTn id="108" dur="750" fill="hold"/>
                                        <p:tgtEl>
                                          <p:spTgt spid="29"/>
                                        </p:tgtEl>
                                        <p:attrNameLst>
                                          <p:attrName>ppt_h</p:attrName>
                                        </p:attrNameLst>
                                      </p:cBhvr>
                                      <p:tavLst>
                                        <p:tav tm="0">
                                          <p:val>
                                            <p:fltVal val="0"/>
                                          </p:val>
                                        </p:tav>
                                        <p:tav tm="100000">
                                          <p:val>
                                            <p:strVal val="#ppt_h"/>
                                          </p:val>
                                        </p:tav>
                                      </p:tavLst>
                                    </p:anim>
                                    <p:anim calcmode="lin" valueType="num">
                                      <p:cBhvr>
                                        <p:cTn id="109" dur="750" fill="hold"/>
                                        <p:tgtEl>
                                          <p:spTgt spid="29"/>
                                        </p:tgtEl>
                                        <p:attrNameLst>
                                          <p:attrName>style.rotation</p:attrName>
                                        </p:attrNameLst>
                                      </p:cBhvr>
                                      <p:tavLst>
                                        <p:tav tm="0">
                                          <p:val>
                                            <p:fltVal val="90"/>
                                          </p:val>
                                        </p:tav>
                                        <p:tav tm="100000">
                                          <p:val>
                                            <p:fltVal val="0"/>
                                          </p:val>
                                        </p:tav>
                                      </p:tavLst>
                                    </p:anim>
                                    <p:animEffect transition="in" filter="fade">
                                      <p:cBhvr>
                                        <p:cTn id="110" dur="75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2"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wipe(right)">
                                      <p:cBhvr>
                                        <p:cTn id="1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17" grpId="0" animBg="1"/>
      <p:bldP spid="18" grpId="0" animBg="1"/>
      <p:bldP spid="19" grpId="0" animBg="1"/>
      <p:bldP spid="22" grpId="0" animBg="1"/>
      <p:bldP spid="23" grpId="0" animBg="1"/>
      <p:bldP spid="24" grpId="0" animBg="1"/>
      <p:bldP spid="25" grpId="0" animBg="1"/>
      <p:bldP spid="6" grpId="0" animBg="1"/>
      <p:bldP spid="27" grpId="0" animBg="1"/>
      <p:bldP spid="12" grpId="0" animBg="1"/>
      <p:bldP spid="29"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666	</a:t>
            </a:r>
            <a:r>
              <a:rPr lang="nl-NL" sz="2000" dirty="0" err="1">
                <a:latin typeface="Calibri" panose="020F0502020204030204" pitchFamily="34" charset="0"/>
              </a:rPr>
              <a:t>Hinc</a:t>
            </a:r>
            <a:r>
              <a:rPr lang="nl-NL" sz="2000" dirty="0">
                <a:latin typeface="Calibri" panose="020F0502020204030204" pitchFamily="34" charset="0"/>
              </a:rPr>
              <a:t> </a:t>
            </a:r>
            <a:r>
              <a:rPr lang="nl-NL" sz="2000" dirty="0" err="1">
                <a:latin typeface="Calibri" panose="020F0502020204030204" pitchFamily="34" charset="0"/>
              </a:rPr>
              <a:t>procul</a:t>
            </a:r>
            <a:r>
              <a:rPr lang="nl-NL" sz="2000" dirty="0">
                <a:latin typeface="Calibri" panose="020F0502020204030204" pitchFamily="34" charset="0"/>
              </a:rPr>
              <a:t> </a:t>
            </a:r>
            <a:r>
              <a:rPr lang="nl-NL" sz="2000" dirty="0" err="1">
                <a:latin typeface="Calibri" panose="020F0502020204030204" pitchFamily="34" charset="0"/>
              </a:rPr>
              <a:t>addit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667	</a:t>
            </a:r>
            <a:r>
              <a:rPr lang="nl-NL" sz="2000" dirty="0" err="1">
                <a:latin typeface="Calibri" panose="020F0502020204030204" pitchFamily="34" charset="0"/>
              </a:rPr>
              <a:t>Tartareas</a:t>
            </a:r>
            <a:r>
              <a:rPr lang="nl-NL" sz="2000" dirty="0">
                <a:latin typeface="Calibri" panose="020F0502020204030204" pitchFamily="34" charset="0"/>
              </a:rPr>
              <a:t> </a:t>
            </a:r>
            <a:r>
              <a:rPr lang="nl-NL" sz="2000" dirty="0" err="1">
                <a:latin typeface="Calibri" panose="020F0502020204030204" pitchFamily="34" charset="0"/>
              </a:rPr>
              <a:t>etiam</a:t>
            </a:r>
            <a:r>
              <a:rPr lang="nl-NL" sz="2000" dirty="0">
                <a:latin typeface="Calibri" panose="020F0502020204030204" pitchFamily="34" charset="0"/>
              </a:rPr>
              <a:t> sedes, </a:t>
            </a:r>
            <a:r>
              <a:rPr lang="nl-NL" sz="2000" dirty="0" err="1">
                <a:latin typeface="Calibri" panose="020F0502020204030204" pitchFamily="34" charset="0"/>
              </a:rPr>
              <a:t>alta</a:t>
            </a:r>
            <a:r>
              <a:rPr lang="nl-NL" sz="2000" dirty="0">
                <a:latin typeface="Calibri" panose="020F0502020204030204" pitchFamily="34" charset="0"/>
              </a:rPr>
              <a:t> ostia </a:t>
            </a:r>
            <a:r>
              <a:rPr lang="nl-NL" sz="2000" dirty="0" err="1">
                <a:latin typeface="Calibri" panose="020F0502020204030204" pitchFamily="34" charset="0"/>
              </a:rPr>
              <a:t>Ditis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668	et </a:t>
            </a:r>
            <a:r>
              <a:rPr lang="nl-NL" sz="2000" dirty="0" err="1">
                <a:latin typeface="Calibri" panose="020F0502020204030204" pitchFamily="34" charset="0"/>
              </a:rPr>
              <a:t>scelerum</a:t>
            </a:r>
            <a:r>
              <a:rPr lang="nl-NL" sz="2000" dirty="0">
                <a:latin typeface="Calibri" panose="020F0502020204030204" pitchFamily="34" charset="0"/>
              </a:rPr>
              <a:t> </a:t>
            </a:r>
            <a:r>
              <a:rPr lang="nl-NL" sz="2000" dirty="0" err="1">
                <a:latin typeface="Calibri" panose="020F0502020204030204" pitchFamily="34" charset="0"/>
              </a:rPr>
              <a:t>poenas</a:t>
            </a:r>
            <a:r>
              <a:rPr lang="nl-NL" sz="2000" dirty="0">
                <a:latin typeface="Calibri" panose="020F0502020204030204" pitchFamily="34" charset="0"/>
              </a:rPr>
              <a:t>, et te, </a:t>
            </a:r>
            <a:r>
              <a:rPr lang="nl-NL" sz="2000" dirty="0" err="1">
                <a:latin typeface="Calibri" panose="020F0502020204030204" pitchFamily="34" charset="0"/>
              </a:rPr>
              <a:t>Catilina</a:t>
            </a:r>
            <a:r>
              <a:rPr lang="nl-NL" sz="2000" dirty="0">
                <a:latin typeface="Calibri" panose="020F0502020204030204" pitchFamily="34" charset="0"/>
              </a:rPr>
              <a:t>, </a:t>
            </a:r>
            <a:r>
              <a:rPr lang="nl-NL" sz="2000" dirty="0" err="1">
                <a:latin typeface="Calibri" panose="020F0502020204030204" pitchFamily="34" charset="0"/>
              </a:rPr>
              <a:t>minaci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669	</a:t>
            </a:r>
            <a:r>
              <a:rPr lang="nl-NL" sz="2000" dirty="0" err="1">
                <a:latin typeface="Calibri" panose="020F0502020204030204" pitchFamily="34" charset="0"/>
              </a:rPr>
              <a:t>pendentem</a:t>
            </a:r>
            <a:r>
              <a:rPr lang="nl-NL" sz="2000" dirty="0">
                <a:latin typeface="Calibri" panose="020F0502020204030204" pitchFamily="34" charset="0"/>
              </a:rPr>
              <a:t> </a:t>
            </a:r>
            <a:r>
              <a:rPr lang="nl-NL" sz="2000" dirty="0" err="1">
                <a:latin typeface="Calibri" panose="020F0502020204030204" pitchFamily="34" charset="0"/>
              </a:rPr>
              <a:t>scopulo</a:t>
            </a:r>
            <a:r>
              <a:rPr lang="nl-NL" sz="2000" dirty="0">
                <a:latin typeface="Calibri" panose="020F0502020204030204" pitchFamily="34" charset="0"/>
              </a:rPr>
              <a:t> </a:t>
            </a:r>
            <a:r>
              <a:rPr lang="nl-NL" sz="2000" dirty="0" err="1">
                <a:latin typeface="Calibri" panose="020F0502020204030204" pitchFamily="34" charset="0"/>
              </a:rPr>
              <a:t>Furiarumque</a:t>
            </a:r>
            <a:r>
              <a:rPr lang="nl-NL" sz="2000" dirty="0">
                <a:latin typeface="Calibri" panose="020F0502020204030204" pitchFamily="34" charset="0"/>
              </a:rPr>
              <a:t> </a:t>
            </a:r>
            <a:r>
              <a:rPr lang="nl-NL" sz="2000" dirty="0" err="1">
                <a:latin typeface="Calibri" panose="020F0502020204030204" pitchFamily="34" charset="0"/>
              </a:rPr>
              <a:t>ora</a:t>
            </a:r>
            <a:r>
              <a:rPr lang="nl-NL" sz="2000" dirty="0">
                <a:latin typeface="Calibri" panose="020F0502020204030204" pitchFamily="34" charset="0"/>
              </a:rPr>
              <a:t> </a:t>
            </a:r>
            <a:r>
              <a:rPr lang="nl-NL" sz="2000" dirty="0" err="1">
                <a:latin typeface="Calibri" panose="020F0502020204030204" pitchFamily="34" charset="0"/>
              </a:rPr>
              <a:t>trementem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670	</a:t>
            </a:r>
            <a:r>
              <a:rPr lang="nl-NL" sz="2000" dirty="0" err="1">
                <a:latin typeface="Calibri" panose="020F0502020204030204" pitchFamily="34" charset="0"/>
              </a:rPr>
              <a:t>secretosque</a:t>
            </a:r>
            <a:r>
              <a:rPr lang="nl-NL" sz="2000" dirty="0">
                <a:latin typeface="Calibri" panose="020F0502020204030204" pitchFamily="34" charset="0"/>
              </a:rPr>
              <a:t> </a:t>
            </a:r>
            <a:r>
              <a:rPr lang="nl-NL" sz="2000" dirty="0" err="1">
                <a:latin typeface="Calibri" panose="020F0502020204030204" pitchFamily="34" charset="0"/>
              </a:rPr>
              <a:t>pios</a:t>
            </a:r>
            <a:r>
              <a:rPr lang="nl-NL" sz="2000" dirty="0">
                <a:latin typeface="Calibri" panose="020F0502020204030204" pitchFamily="34" charset="0"/>
              </a:rPr>
              <a:t>, his </a:t>
            </a:r>
            <a:r>
              <a:rPr lang="nl-NL" sz="2000" dirty="0" err="1">
                <a:latin typeface="Calibri" panose="020F0502020204030204" pitchFamily="34" charset="0"/>
              </a:rPr>
              <a:t>dantem</a:t>
            </a:r>
            <a:r>
              <a:rPr lang="nl-NL" sz="2000" dirty="0">
                <a:latin typeface="Calibri" panose="020F0502020204030204" pitchFamily="34" charset="0"/>
              </a:rPr>
              <a:t> </a:t>
            </a:r>
            <a:r>
              <a:rPr lang="nl-NL" sz="2000" dirty="0" err="1">
                <a:latin typeface="Calibri" panose="020F0502020204030204" pitchFamily="34" charset="0"/>
              </a:rPr>
              <a:t>iura</a:t>
            </a:r>
            <a:r>
              <a:rPr lang="nl-NL" sz="2000" dirty="0">
                <a:latin typeface="Calibri" panose="020F0502020204030204" pitchFamily="34" charset="0"/>
              </a:rPr>
              <a:t> </a:t>
            </a:r>
            <a:r>
              <a:rPr lang="nl-NL" sz="2000" dirty="0" err="1">
                <a:latin typeface="Calibri" panose="020F0502020204030204" pitchFamily="34" charset="0"/>
              </a:rPr>
              <a:t>Catonem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738811"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407392" y="1985928"/>
            <a:ext cx="54115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BAEE6117-39AC-43D9-8178-E63B6E7FCBF3}"/>
              </a:ext>
            </a:extLst>
          </p:cNvPr>
          <p:cNvCxnSpPr/>
          <p:nvPr/>
        </p:nvCxnSpPr>
        <p:spPr bwMode="auto">
          <a:xfrm>
            <a:off x="1204832" y="4511304"/>
            <a:ext cx="114243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BAEE6117-39AC-43D9-8178-E63B6E7FCBF3}"/>
              </a:ext>
            </a:extLst>
          </p:cNvPr>
          <p:cNvCxnSpPr/>
          <p:nvPr/>
        </p:nvCxnSpPr>
        <p:spPr bwMode="auto">
          <a:xfrm>
            <a:off x="5143216" y="4511304"/>
            <a:ext cx="114243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BAEE6117-39AC-43D9-8178-E63B6E7FCBF3}"/>
              </a:ext>
            </a:extLst>
          </p:cNvPr>
          <p:cNvCxnSpPr/>
          <p:nvPr/>
        </p:nvCxnSpPr>
        <p:spPr bwMode="auto">
          <a:xfrm>
            <a:off x="3430800" y="5353096"/>
            <a:ext cx="7203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 xmlns:a16="http://schemas.microsoft.com/office/drawing/2014/main" id="{7D636479-8DE6-41D3-AD3A-622C81FE1198}"/>
              </a:ext>
            </a:extLst>
          </p:cNvPr>
          <p:cNvSpPr/>
          <p:nvPr/>
        </p:nvSpPr>
        <p:spPr bwMode="auto">
          <a:xfrm>
            <a:off x="298531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1569720" y="2422947"/>
            <a:ext cx="1676400" cy="198333"/>
          </a:xfrm>
          <a:custGeom>
            <a:avLst/>
            <a:gdLst>
              <a:gd name="connsiteX0" fmla="*/ 0 w 1676400"/>
              <a:gd name="connsiteY0" fmla="*/ 167853 h 198333"/>
              <a:gd name="connsiteX1" fmla="*/ 914400 w 1676400"/>
              <a:gd name="connsiteY1" fmla="*/ 213 h 198333"/>
              <a:gd name="connsiteX2" fmla="*/ 1676400 w 1676400"/>
              <a:gd name="connsiteY2" fmla="*/ 198333 h 198333"/>
            </a:gdLst>
            <a:ahLst/>
            <a:cxnLst>
              <a:cxn ang="0">
                <a:pos x="connsiteX0" y="connsiteY0"/>
              </a:cxn>
              <a:cxn ang="0">
                <a:pos x="connsiteX1" y="connsiteY1"/>
              </a:cxn>
              <a:cxn ang="0">
                <a:pos x="connsiteX2" y="connsiteY2"/>
              </a:cxn>
            </a:cxnLst>
            <a:rect l="l" t="t" r="r" b="b"/>
            <a:pathLst>
              <a:path w="1676400" h="198333">
                <a:moveTo>
                  <a:pt x="0" y="167853"/>
                </a:moveTo>
                <a:cubicBezTo>
                  <a:pt x="317500" y="81493"/>
                  <a:pt x="635000" y="-4867"/>
                  <a:pt x="914400" y="213"/>
                </a:cubicBezTo>
                <a:cubicBezTo>
                  <a:pt x="1193800" y="5293"/>
                  <a:pt x="1435100" y="101813"/>
                  <a:pt x="1676400" y="19833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Rounded Rectangle 12">
            <a:extLst>
              <a:ext uri="{FF2B5EF4-FFF2-40B4-BE49-F238E27FC236}">
                <a16:creationId xmlns="" xmlns:a16="http://schemas.microsoft.com/office/drawing/2014/main" id="{7D636479-8DE6-41D3-AD3A-622C81FE1198}"/>
              </a:ext>
            </a:extLst>
          </p:cNvPr>
          <p:cNvSpPr/>
          <p:nvPr/>
        </p:nvSpPr>
        <p:spPr bwMode="auto">
          <a:xfrm>
            <a:off x="4090976"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Rounded Rectangle 12">
            <a:extLst>
              <a:ext uri="{FF2B5EF4-FFF2-40B4-BE49-F238E27FC236}">
                <a16:creationId xmlns="" xmlns:a16="http://schemas.microsoft.com/office/drawing/2014/main" id="{7D636479-8DE6-41D3-AD3A-622C81FE1198}"/>
              </a:ext>
            </a:extLst>
          </p:cNvPr>
          <p:cNvSpPr/>
          <p:nvPr/>
        </p:nvSpPr>
        <p:spPr bwMode="auto">
          <a:xfrm>
            <a:off x="2684672" y="3044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Rounded Rectangle 12">
            <a:extLst>
              <a:ext uri="{FF2B5EF4-FFF2-40B4-BE49-F238E27FC236}">
                <a16:creationId xmlns="" xmlns:a16="http://schemas.microsoft.com/office/drawing/2014/main" id="{7D636479-8DE6-41D3-AD3A-622C81FE1198}"/>
              </a:ext>
            </a:extLst>
          </p:cNvPr>
          <p:cNvSpPr/>
          <p:nvPr/>
        </p:nvSpPr>
        <p:spPr bwMode="auto">
          <a:xfrm>
            <a:off x="3521632" y="3044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Freeform 40">
            <a:extLst>
              <a:ext uri="{FF2B5EF4-FFF2-40B4-BE49-F238E27FC236}">
                <a16:creationId xmlns="" xmlns:a16="http://schemas.microsoft.com/office/drawing/2014/main" id="{E4B530E3-DFC8-4B5C-83B8-8E1105BD02F7}"/>
              </a:ext>
            </a:extLst>
          </p:cNvPr>
          <p:cNvSpPr/>
          <p:nvPr/>
        </p:nvSpPr>
        <p:spPr bwMode="auto">
          <a:xfrm>
            <a:off x="4732140" y="330628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41">
            <a:extLst>
              <a:ext uri="{FF2B5EF4-FFF2-40B4-BE49-F238E27FC236}">
                <a16:creationId xmlns="" xmlns:a16="http://schemas.microsoft.com/office/drawing/2014/main" id="{8FC9EE6F-6EDA-41DE-8838-0013F6AEA388}"/>
              </a:ext>
            </a:extLst>
          </p:cNvPr>
          <p:cNvSpPr/>
          <p:nvPr/>
        </p:nvSpPr>
        <p:spPr bwMode="auto">
          <a:xfrm flipH="1">
            <a:off x="3057312" y="41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1600200" y="3632200"/>
            <a:ext cx="2059484" cy="647700"/>
          </a:xfrm>
          <a:custGeom>
            <a:avLst/>
            <a:gdLst>
              <a:gd name="connsiteX0" fmla="*/ 0 w 2097469"/>
              <a:gd name="connsiteY0" fmla="*/ 647700 h 647700"/>
              <a:gd name="connsiteX1" fmla="*/ 825500 w 2097469"/>
              <a:gd name="connsiteY1" fmla="*/ 165100 h 647700"/>
              <a:gd name="connsiteX2" fmla="*/ 1981200 w 2097469"/>
              <a:gd name="connsiteY2" fmla="*/ 190500 h 647700"/>
              <a:gd name="connsiteX3" fmla="*/ 2057400 w 2097469"/>
              <a:gd name="connsiteY3" fmla="*/ 0 h 647700"/>
              <a:gd name="connsiteX0" fmla="*/ 0 w 2059484"/>
              <a:gd name="connsiteY0" fmla="*/ 647700 h 647700"/>
              <a:gd name="connsiteX1" fmla="*/ 825500 w 2059484"/>
              <a:gd name="connsiteY1" fmla="*/ 165100 h 647700"/>
              <a:gd name="connsiteX2" fmla="*/ 1885950 w 2059484"/>
              <a:gd name="connsiteY2" fmla="*/ 234950 h 647700"/>
              <a:gd name="connsiteX3" fmla="*/ 2057400 w 2059484"/>
              <a:gd name="connsiteY3" fmla="*/ 0 h 647700"/>
            </a:gdLst>
            <a:ahLst/>
            <a:cxnLst>
              <a:cxn ang="0">
                <a:pos x="connsiteX0" y="connsiteY0"/>
              </a:cxn>
              <a:cxn ang="0">
                <a:pos x="connsiteX1" y="connsiteY1"/>
              </a:cxn>
              <a:cxn ang="0">
                <a:pos x="connsiteX2" y="connsiteY2"/>
              </a:cxn>
              <a:cxn ang="0">
                <a:pos x="connsiteX3" y="connsiteY3"/>
              </a:cxn>
            </a:cxnLst>
            <a:rect l="l" t="t" r="r" b="b"/>
            <a:pathLst>
              <a:path w="2059484" h="647700">
                <a:moveTo>
                  <a:pt x="0" y="647700"/>
                </a:moveTo>
                <a:cubicBezTo>
                  <a:pt x="247650" y="444500"/>
                  <a:pt x="511175" y="233892"/>
                  <a:pt x="825500" y="165100"/>
                </a:cubicBezTo>
                <a:cubicBezTo>
                  <a:pt x="1139825" y="96308"/>
                  <a:pt x="1680633" y="262467"/>
                  <a:pt x="1885950" y="234950"/>
                </a:cubicBezTo>
                <a:cubicBezTo>
                  <a:pt x="2091267" y="207433"/>
                  <a:pt x="2057400" y="0"/>
                  <a:pt x="20574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5"/>
          <p:cNvSpPr/>
          <p:nvPr/>
        </p:nvSpPr>
        <p:spPr bwMode="auto">
          <a:xfrm>
            <a:off x="2815776" y="3746500"/>
            <a:ext cx="2467424" cy="596900"/>
          </a:xfrm>
          <a:custGeom>
            <a:avLst/>
            <a:gdLst>
              <a:gd name="connsiteX0" fmla="*/ 2467424 w 2467424"/>
              <a:gd name="connsiteY0" fmla="*/ 0 h 596900"/>
              <a:gd name="connsiteX1" fmla="*/ 2061024 w 2467424"/>
              <a:gd name="connsiteY1" fmla="*/ 266700 h 596900"/>
              <a:gd name="connsiteX2" fmla="*/ 1375224 w 2467424"/>
              <a:gd name="connsiteY2" fmla="*/ 114300 h 596900"/>
              <a:gd name="connsiteX3" fmla="*/ 702124 w 2467424"/>
              <a:gd name="connsiteY3" fmla="*/ 317500 h 596900"/>
              <a:gd name="connsiteX4" fmla="*/ 105224 w 2467424"/>
              <a:gd name="connsiteY4" fmla="*/ 228600 h 596900"/>
              <a:gd name="connsiteX5" fmla="*/ 3624 w 2467424"/>
              <a:gd name="connsiteY5" fmla="*/ 596900 h 59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7424" h="596900">
                <a:moveTo>
                  <a:pt x="2467424" y="0"/>
                </a:moveTo>
                <a:cubicBezTo>
                  <a:pt x="2355240" y="123825"/>
                  <a:pt x="2243057" y="247650"/>
                  <a:pt x="2061024" y="266700"/>
                </a:cubicBezTo>
                <a:cubicBezTo>
                  <a:pt x="1878991" y="285750"/>
                  <a:pt x="1601707" y="105833"/>
                  <a:pt x="1375224" y="114300"/>
                </a:cubicBezTo>
                <a:cubicBezTo>
                  <a:pt x="1148741" y="122767"/>
                  <a:pt x="913791" y="298450"/>
                  <a:pt x="702124" y="317500"/>
                </a:cubicBezTo>
                <a:cubicBezTo>
                  <a:pt x="490457" y="336550"/>
                  <a:pt x="221641" y="182033"/>
                  <a:pt x="105224" y="228600"/>
                </a:cubicBezTo>
                <a:cubicBezTo>
                  <a:pt x="-11193" y="275167"/>
                  <a:pt x="-3785" y="436033"/>
                  <a:pt x="3624" y="5969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Freeform 40">
            <a:extLst>
              <a:ext uri="{FF2B5EF4-FFF2-40B4-BE49-F238E27FC236}">
                <a16:creationId xmlns="" xmlns:a16="http://schemas.microsoft.com/office/drawing/2014/main" id="{E4B530E3-DFC8-4B5C-83B8-8E1105BD02F7}"/>
              </a:ext>
            </a:extLst>
          </p:cNvPr>
          <p:cNvSpPr/>
          <p:nvPr/>
        </p:nvSpPr>
        <p:spPr bwMode="auto">
          <a:xfrm>
            <a:off x="3283200" y="4140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8FC9EE6F-6EDA-41DE-8838-0013F6AEA388}"/>
              </a:ext>
            </a:extLst>
          </p:cNvPr>
          <p:cNvSpPr/>
          <p:nvPr/>
        </p:nvSpPr>
        <p:spPr bwMode="auto">
          <a:xfrm flipH="1">
            <a:off x="6124736" y="414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13"/>
          <p:cNvSpPr/>
          <p:nvPr/>
        </p:nvSpPr>
        <p:spPr bwMode="auto">
          <a:xfrm>
            <a:off x="3714750" y="3648075"/>
            <a:ext cx="2019300" cy="628650"/>
          </a:xfrm>
          <a:custGeom>
            <a:avLst/>
            <a:gdLst>
              <a:gd name="connsiteX0" fmla="*/ 2019300 w 2019300"/>
              <a:gd name="connsiteY0" fmla="*/ 628650 h 628650"/>
              <a:gd name="connsiteX1" fmla="*/ 1685925 w 2019300"/>
              <a:gd name="connsiteY1" fmla="*/ 352425 h 628650"/>
              <a:gd name="connsiteX2" fmla="*/ 628650 w 2019300"/>
              <a:gd name="connsiteY2" fmla="*/ 581025 h 628650"/>
              <a:gd name="connsiteX3" fmla="*/ 0 w 2019300"/>
              <a:gd name="connsiteY3" fmla="*/ 0 h 628650"/>
            </a:gdLst>
            <a:ahLst/>
            <a:cxnLst>
              <a:cxn ang="0">
                <a:pos x="connsiteX0" y="connsiteY0"/>
              </a:cxn>
              <a:cxn ang="0">
                <a:pos x="connsiteX1" y="connsiteY1"/>
              </a:cxn>
              <a:cxn ang="0">
                <a:pos x="connsiteX2" y="connsiteY2"/>
              </a:cxn>
              <a:cxn ang="0">
                <a:pos x="connsiteX3" y="connsiteY3"/>
              </a:cxn>
            </a:cxnLst>
            <a:rect l="l" t="t" r="r" b="b"/>
            <a:pathLst>
              <a:path w="2019300" h="628650">
                <a:moveTo>
                  <a:pt x="2019300" y="628650"/>
                </a:moveTo>
                <a:cubicBezTo>
                  <a:pt x="1968500" y="494506"/>
                  <a:pt x="1917700" y="360362"/>
                  <a:pt x="1685925" y="352425"/>
                </a:cubicBezTo>
                <a:cubicBezTo>
                  <a:pt x="1454150" y="344488"/>
                  <a:pt x="909637" y="639763"/>
                  <a:pt x="628650" y="581025"/>
                </a:cubicBezTo>
                <a:cubicBezTo>
                  <a:pt x="347662" y="522287"/>
                  <a:pt x="173831" y="261143"/>
                  <a:pt x="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064AB8FD-53E6-4448-85E8-2ED43F42E874}"/>
              </a:ext>
            </a:extLst>
          </p:cNvPr>
          <p:cNvSpPr/>
          <p:nvPr/>
        </p:nvSpPr>
        <p:spPr bwMode="auto">
          <a:xfrm>
            <a:off x="4598975" y="3910024"/>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 xmlns:a16="http://schemas.microsoft.com/office/drawing/2014/main" id="{7D636479-8DE6-41D3-AD3A-622C81FE1198}"/>
              </a:ext>
            </a:extLst>
          </p:cNvPr>
          <p:cNvSpPr/>
          <p:nvPr/>
        </p:nvSpPr>
        <p:spPr bwMode="auto">
          <a:xfrm>
            <a:off x="2534352" y="47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 xmlns:a16="http://schemas.microsoft.com/office/drawing/2014/main" id="{7D636479-8DE6-41D3-AD3A-622C81FE1198}"/>
              </a:ext>
            </a:extLst>
          </p:cNvPr>
          <p:cNvSpPr/>
          <p:nvPr/>
        </p:nvSpPr>
        <p:spPr bwMode="auto">
          <a:xfrm>
            <a:off x="4959200" y="47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Freeform 40">
            <a:extLst>
              <a:ext uri="{FF2B5EF4-FFF2-40B4-BE49-F238E27FC236}">
                <a16:creationId xmlns="" xmlns:a16="http://schemas.microsoft.com/office/drawing/2014/main" id="{E4B530E3-DFC8-4B5C-83B8-8E1105BD02F7}"/>
              </a:ext>
            </a:extLst>
          </p:cNvPr>
          <p:cNvSpPr/>
          <p:nvPr/>
        </p:nvSpPr>
        <p:spPr bwMode="auto">
          <a:xfrm>
            <a:off x="2979856" y="4959187"/>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41">
            <a:extLst>
              <a:ext uri="{FF2B5EF4-FFF2-40B4-BE49-F238E27FC236}">
                <a16:creationId xmlns="" xmlns:a16="http://schemas.microsoft.com/office/drawing/2014/main" id="{8FC9EE6F-6EDA-41DE-8838-0013F6AEA388}"/>
              </a:ext>
            </a:extLst>
          </p:cNvPr>
          <p:cNvSpPr/>
          <p:nvPr/>
        </p:nvSpPr>
        <p:spPr bwMode="auto">
          <a:xfrm flipH="1">
            <a:off x="4494550" y="49620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Vrije vorm 15"/>
          <p:cNvSpPr/>
          <p:nvPr/>
        </p:nvSpPr>
        <p:spPr bwMode="auto">
          <a:xfrm>
            <a:off x="3686175" y="4638545"/>
            <a:ext cx="1371600" cy="485905"/>
          </a:xfrm>
          <a:custGeom>
            <a:avLst/>
            <a:gdLst>
              <a:gd name="connsiteX0" fmla="*/ 0 w 1371600"/>
              <a:gd name="connsiteY0" fmla="*/ 447805 h 485905"/>
              <a:gd name="connsiteX1" fmla="*/ 885825 w 1371600"/>
              <a:gd name="connsiteY1" fmla="*/ 130 h 485905"/>
              <a:gd name="connsiteX2" fmla="*/ 1371600 w 1371600"/>
              <a:gd name="connsiteY2" fmla="*/ 485905 h 485905"/>
            </a:gdLst>
            <a:ahLst/>
            <a:cxnLst>
              <a:cxn ang="0">
                <a:pos x="connsiteX0" y="connsiteY0"/>
              </a:cxn>
              <a:cxn ang="0">
                <a:pos x="connsiteX1" y="connsiteY1"/>
              </a:cxn>
              <a:cxn ang="0">
                <a:pos x="connsiteX2" y="connsiteY2"/>
              </a:cxn>
            </a:cxnLst>
            <a:rect l="l" t="t" r="r" b="b"/>
            <a:pathLst>
              <a:path w="1371600" h="485905">
                <a:moveTo>
                  <a:pt x="0" y="447805"/>
                </a:moveTo>
                <a:cubicBezTo>
                  <a:pt x="328612" y="220792"/>
                  <a:pt x="657225" y="-6220"/>
                  <a:pt x="885825" y="130"/>
                </a:cubicBezTo>
                <a:cubicBezTo>
                  <a:pt x="1114425" y="6480"/>
                  <a:pt x="1243012" y="246192"/>
                  <a:pt x="1371600" y="48590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7D636479-8DE6-41D3-AD3A-622C81FE1198}"/>
              </a:ext>
            </a:extLst>
          </p:cNvPr>
          <p:cNvSpPr/>
          <p:nvPr/>
        </p:nvSpPr>
        <p:spPr bwMode="auto">
          <a:xfrm>
            <a:off x="4293459" y="47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69245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750" fill="hold"/>
                                        <p:tgtEl>
                                          <p:spTgt spid="15"/>
                                        </p:tgtEl>
                                        <p:attrNameLst>
                                          <p:attrName>ppt_w</p:attrName>
                                        </p:attrNameLst>
                                      </p:cBhvr>
                                      <p:tavLst>
                                        <p:tav tm="0">
                                          <p:val>
                                            <p:fltVal val="0"/>
                                          </p:val>
                                        </p:tav>
                                        <p:tav tm="100000">
                                          <p:val>
                                            <p:strVal val="#ppt_w"/>
                                          </p:val>
                                        </p:tav>
                                      </p:tavLst>
                                    </p:anim>
                                    <p:anim calcmode="lin" valueType="num">
                                      <p:cBhvr>
                                        <p:cTn id="35" dur="750" fill="hold"/>
                                        <p:tgtEl>
                                          <p:spTgt spid="15"/>
                                        </p:tgtEl>
                                        <p:attrNameLst>
                                          <p:attrName>ppt_h</p:attrName>
                                        </p:attrNameLst>
                                      </p:cBhvr>
                                      <p:tavLst>
                                        <p:tav tm="0">
                                          <p:val>
                                            <p:fltVal val="0"/>
                                          </p:val>
                                        </p:tav>
                                        <p:tav tm="100000">
                                          <p:val>
                                            <p:strVal val="#ppt_h"/>
                                          </p:val>
                                        </p:tav>
                                      </p:tavLst>
                                    </p:anim>
                                    <p:anim calcmode="lin" valueType="num">
                                      <p:cBhvr>
                                        <p:cTn id="36" dur="750" fill="hold"/>
                                        <p:tgtEl>
                                          <p:spTgt spid="15"/>
                                        </p:tgtEl>
                                        <p:attrNameLst>
                                          <p:attrName>style.rotation</p:attrName>
                                        </p:attrNameLst>
                                      </p:cBhvr>
                                      <p:tavLst>
                                        <p:tav tm="0">
                                          <p:val>
                                            <p:fltVal val="90"/>
                                          </p:val>
                                        </p:tav>
                                        <p:tav tm="100000">
                                          <p:val>
                                            <p:fltVal val="0"/>
                                          </p:val>
                                        </p:tav>
                                      </p:tavLst>
                                    </p:anim>
                                    <p:animEffect transition="in" filter="fade">
                                      <p:cBhvr>
                                        <p:cTn id="37" dur="75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750" fill="hold"/>
                                        <p:tgtEl>
                                          <p:spTgt spid="17"/>
                                        </p:tgtEl>
                                        <p:attrNameLst>
                                          <p:attrName>ppt_w</p:attrName>
                                        </p:attrNameLst>
                                      </p:cBhvr>
                                      <p:tavLst>
                                        <p:tav tm="0">
                                          <p:val>
                                            <p:fltVal val="0"/>
                                          </p:val>
                                        </p:tav>
                                        <p:tav tm="100000">
                                          <p:val>
                                            <p:strVal val="#ppt_w"/>
                                          </p:val>
                                        </p:tav>
                                      </p:tavLst>
                                    </p:anim>
                                    <p:anim calcmode="lin" valueType="num">
                                      <p:cBhvr>
                                        <p:cTn id="48" dur="750" fill="hold"/>
                                        <p:tgtEl>
                                          <p:spTgt spid="17"/>
                                        </p:tgtEl>
                                        <p:attrNameLst>
                                          <p:attrName>ppt_h</p:attrName>
                                        </p:attrNameLst>
                                      </p:cBhvr>
                                      <p:tavLst>
                                        <p:tav tm="0">
                                          <p:val>
                                            <p:fltVal val="0"/>
                                          </p:val>
                                        </p:tav>
                                        <p:tav tm="100000">
                                          <p:val>
                                            <p:strVal val="#ppt_h"/>
                                          </p:val>
                                        </p:tav>
                                      </p:tavLst>
                                    </p:anim>
                                    <p:anim calcmode="lin" valueType="num">
                                      <p:cBhvr>
                                        <p:cTn id="49" dur="750" fill="hold"/>
                                        <p:tgtEl>
                                          <p:spTgt spid="17"/>
                                        </p:tgtEl>
                                        <p:attrNameLst>
                                          <p:attrName>style.rotation</p:attrName>
                                        </p:attrNameLst>
                                      </p:cBhvr>
                                      <p:tavLst>
                                        <p:tav tm="0">
                                          <p:val>
                                            <p:fltVal val="90"/>
                                          </p:val>
                                        </p:tav>
                                        <p:tav tm="100000">
                                          <p:val>
                                            <p:fltVal val="0"/>
                                          </p:val>
                                        </p:tav>
                                      </p:tavLst>
                                    </p:anim>
                                    <p:animEffect transition="in" filter="fade">
                                      <p:cBhvr>
                                        <p:cTn id="50" dur="750"/>
                                        <p:tgtEl>
                                          <p:spTgt spid="17"/>
                                        </p:tgtEl>
                                      </p:cBhvr>
                                    </p:animEffect>
                                  </p:childTnLst>
                                </p:cTn>
                              </p:par>
                            </p:childTnLst>
                          </p:cTn>
                        </p:par>
                        <p:par>
                          <p:cTn id="51" fill="hold">
                            <p:stCondLst>
                              <p:cond delay="750"/>
                            </p:stCondLst>
                            <p:childTnLst>
                              <p:par>
                                <p:cTn id="52" presetID="31" presetClass="entr" presetSubtype="0"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750" fill="hold"/>
                                        <p:tgtEl>
                                          <p:spTgt spid="18"/>
                                        </p:tgtEl>
                                        <p:attrNameLst>
                                          <p:attrName>ppt_w</p:attrName>
                                        </p:attrNameLst>
                                      </p:cBhvr>
                                      <p:tavLst>
                                        <p:tav tm="0">
                                          <p:val>
                                            <p:fltVal val="0"/>
                                          </p:val>
                                        </p:tav>
                                        <p:tav tm="100000">
                                          <p:val>
                                            <p:strVal val="#ppt_w"/>
                                          </p:val>
                                        </p:tav>
                                      </p:tavLst>
                                    </p:anim>
                                    <p:anim calcmode="lin" valueType="num">
                                      <p:cBhvr>
                                        <p:cTn id="55" dur="750" fill="hold"/>
                                        <p:tgtEl>
                                          <p:spTgt spid="18"/>
                                        </p:tgtEl>
                                        <p:attrNameLst>
                                          <p:attrName>ppt_h</p:attrName>
                                        </p:attrNameLst>
                                      </p:cBhvr>
                                      <p:tavLst>
                                        <p:tav tm="0">
                                          <p:val>
                                            <p:fltVal val="0"/>
                                          </p:val>
                                        </p:tav>
                                        <p:tav tm="100000">
                                          <p:val>
                                            <p:strVal val="#ppt_h"/>
                                          </p:val>
                                        </p:tav>
                                      </p:tavLst>
                                    </p:anim>
                                    <p:anim calcmode="lin" valueType="num">
                                      <p:cBhvr>
                                        <p:cTn id="56" dur="750" fill="hold"/>
                                        <p:tgtEl>
                                          <p:spTgt spid="18"/>
                                        </p:tgtEl>
                                        <p:attrNameLst>
                                          <p:attrName>style.rotation</p:attrName>
                                        </p:attrNameLst>
                                      </p:cBhvr>
                                      <p:tavLst>
                                        <p:tav tm="0">
                                          <p:val>
                                            <p:fltVal val="90"/>
                                          </p:val>
                                        </p:tav>
                                        <p:tav tm="100000">
                                          <p:val>
                                            <p:fltVal val="0"/>
                                          </p:val>
                                        </p:tav>
                                      </p:tavLst>
                                    </p:anim>
                                    <p:animEffect transition="in" filter="fade">
                                      <p:cBhvr>
                                        <p:cTn id="57" dur="750"/>
                                        <p:tgtEl>
                                          <p:spTgt spid="18"/>
                                        </p:tgtEl>
                                      </p:cBhvr>
                                    </p:animEffect>
                                  </p:childTnLst>
                                </p:cTn>
                              </p:par>
                            </p:childTnLst>
                          </p:cTn>
                        </p:par>
                        <p:par>
                          <p:cTn id="58" fill="hold">
                            <p:stCondLst>
                              <p:cond delay="1500"/>
                            </p:stCondLst>
                            <p:childTnLst>
                              <p:par>
                                <p:cTn id="59" presetID="31"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750" fill="hold"/>
                                        <p:tgtEl>
                                          <p:spTgt spid="19"/>
                                        </p:tgtEl>
                                        <p:attrNameLst>
                                          <p:attrName>ppt_w</p:attrName>
                                        </p:attrNameLst>
                                      </p:cBhvr>
                                      <p:tavLst>
                                        <p:tav tm="0">
                                          <p:val>
                                            <p:fltVal val="0"/>
                                          </p:val>
                                        </p:tav>
                                        <p:tav tm="100000">
                                          <p:val>
                                            <p:strVal val="#ppt_w"/>
                                          </p:val>
                                        </p:tav>
                                      </p:tavLst>
                                    </p:anim>
                                    <p:anim calcmode="lin" valueType="num">
                                      <p:cBhvr>
                                        <p:cTn id="62" dur="750" fill="hold"/>
                                        <p:tgtEl>
                                          <p:spTgt spid="19"/>
                                        </p:tgtEl>
                                        <p:attrNameLst>
                                          <p:attrName>ppt_h</p:attrName>
                                        </p:attrNameLst>
                                      </p:cBhvr>
                                      <p:tavLst>
                                        <p:tav tm="0">
                                          <p:val>
                                            <p:fltVal val="0"/>
                                          </p:val>
                                        </p:tav>
                                        <p:tav tm="100000">
                                          <p:val>
                                            <p:strVal val="#ppt_h"/>
                                          </p:val>
                                        </p:tav>
                                      </p:tavLst>
                                    </p:anim>
                                    <p:anim calcmode="lin" valueType="num">
                                      <p:cBhvr>
                                        <p:cTn id="63" dur="750" fill="hold"/>
                                        <p:tgtEl>
                                          <p:spTgt spid="19"/>
                                        </p:tgtEl>
                                        <p:attrNameLst>
                                          <p:attrName>style.rotation</p:attrName>
                                        </p:attrNameLst>
                                      </p:cBhvr>
                                      <p:tavLst>
                                        <p:tav tm="0">
                                          <p:val>
                                            <p:fltVal val="90"/>
                                          </p:val>
                                        </p:tav>
                                        <p:tav tm="100000">
                                          <p:val>
                                            <p:fltVal val="0"/>
                                          </p:val>
                                        </p:tav>
                                      </p:tavLst>
                                    </p:anim>
                                    <p:animEffect transition="in" filter="fade">
                                      <p:cBhvr>
                                        <p:cTn id="64" dur="75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500"/>
                                        <p:tgtEl>
                                          <p:spTgt spid="2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right)">
                                      <p:cBhvr>
                                        <p:cTn id="72" dur="500"/>
                                        <p:tgtEl>
                                          <p:spTgt spid="21"/>
                                        </p:tgtEl>
                                      </p:cBhvr>
                                    </p:animEffect>
                                  </p:childTnLst>
                                </p:cTn>
                              </p:par>
                            </p:childTnLst>
                          </p:cTn>
                        </p:par>
                        <p:par>
                          <p:cTn id="73" fill="hold">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wipe(left)">
                                      <p:cBhvr>
                                        <p:cTn id="76" dur="500"/>
                                        <p:tgtEl>
                                          <p:spTgt spid="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right)">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ipe(left)">
                                      <p:cBhvr>
                                        <p:cTn id="86" dur="500"/>
                                        <p:tgtEl>
                                          <p:spTgt spid="24"/>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right)">
                                      <p:cBhvr>
                                        <p:cTn id="89" dur="500"/>
                                        <p:tgtEl>
                                          <p:spTgt spid="25"/>
                                        </p:tgtEl>
                                      </p:cBhvr>
                                    </p:animEffect>
                                  </p:childTnLst>
                                </p:cTn>
                              </p:par>
                            </p:childTnLst>
                          </p:cTn>
                        </p:par>
                        <p:par>
                          <p:cTn id="90" fill="hold">
                            <p:stCondLst>
                              <p:cond delay="500"/>
                            </p:stCondLst>
                            <p:childTnLst>
                              <p:par>
                                <p:cTn id="91" presetID="22" presetClass="entr" presetSubtype="2" fill="hold" grpId="0" nodeType="after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wipe(right)">
                                      <p:cBhvr>
                                        <p:cTn id="93" dur="500"/>
                                        <p:tgtEl>
                                          <p:spTgt spid="14"/>
                                        </p:tgtEl>
                                      </p:cBhvr>
                                    </p:animEffect>
                                  </p:childTnLst>
                                </p:cTn>
                              </p:par>
                            </p:childTnLst>
                          </p:cTn>
                        </p:par>
                      </p:childTnLst>
                    </p:cTn>
                  </p:par>
                  <p:par>
                    <p:cTn id="94" fill="hold">
                      <p:stCondLst>
                        <p:cond delay="indefinite"/>
                      </p:stCondLst>
                      <p:childTnLst>
                        <p:par>
                          <p:cTn id="95" fill="hold">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28"/>
                                        </p:tgtEl>
                                        <p:attrNameLst>
                                          <p:attrName>style.visibility</p:attrName>
                                        </p:attrNameLst>
                                      </p:cBhvr>
                                      <p:to>
                                        <p:strVal val="visible"/>
                                      </p:to>
                                    </p:set>
                                    <p:anim calcmode="lin" valueType="num">
                                      <p:cBhvr>
                                        <p:cTn id="98" dur="750" fill="hold"/>
                                        <p:tgtEl>
                                          <p:spTgt spid="28"/>
                                        </p:tgtEl>
                                        <p:attrNameLst>
                                          <p:attrName>ppt_w</p:attrName>
                                        </p:attrNameLst>
                                      </p:cBhvr>
                                      <p:tavLst>
                                        <p:tav tm="0">
                                          <p:val>
                                            <p:fltVal val="0"/>
                                          </p:val>
                                        </p:tav>
                                        <p:tav tm="100000">
                                          <p:val>
                                            <p:strVal val="#ppt_w"/>
                                          </p:val>
                                        </p:tav>
                                      </p:tavLst>
                                    </p:anim>
                                    <p:anim calcmode="lin" valueType="num">
                                      <p:cBhvr>
                                        <p:cTn id="99" dur="750" fill="hold"/>
                                        <p:tgtEl>
                                          <p:spTgt spid="28"/>
                                        </p:tgtEl>
                                        <p:attrNameLst>
                                          <p:attrName>ppt_h</p:attrName>
                                        </p:attrNameLst>
                                      </p:cBhvr>
                                      <p:tavLst>
                                        <p:tav tm="0">
                                          <p:val>
                                            <p:fltVal val="0"/>
                                          </p:val>
                                        </p:tav>
                                        <p:tav tm="100000">
                                          <p:val>
                                            <p:strVal val="#ppt_h"/>
                                          </p:val>
                                        </p:tav>
                                      </p:tavLst>
                                    </p:anim>
                                    <p:anim calcmode="lin" valueType="num">
                                      <p:cBhvr>
                                        <p:cTn id="100" dur="750" fill="hold"/>
                                        <p:tgtEl>
                                          <p:spTgt spid="28"/>
                                        </p:tgtEl>
                                        <p:attrNameLst>
                                          <p:attrName>style.rotation</p:attrName>
                                        </p:attrNameLst>
                                      </p:cBhvr>
                                      <p:tavLst>
                                        <p:tav tm="0">
                                          <p:val>
                                            <p:fltVal val="90"/>
                                          </p:val>
                                        </p:tav>
                                        <p:tav tm="100000">
                                          <p:val>
                                            <p:fltVal val="0"/>
                                          </p:val>
                                        </p:tav>
                                      </p:tavLst>
                                    </p:anim>
                                    <p:animEffect transition="in" filter="fade">
                                      <p:cBhvr>
                                        <p:cTn id="101" dur="750"/>
                                        <p:tgtEl>
                                          <p:spTgt spid="28"/>
                                        </p:tgtEl>
                                      </p:cBhvr>
                                    </p:animEffect>
                                  </p:childTnLst>
                                </p:cTn>
                              </p:par>
                            </p:childTnLst>
                          </p:cTn>
                        </p:par>
                      </p:childTnLst>
                    </p:cTn>
                  </p:par>
                  <p:par>
                    <p:cTn id="102" fill="hold">
                      <p:stCondLst>
                        <p:cond delay="indefinite"/>
                      </p:stCondLst>
                      <p:childTnLst>
                        <p:par>
                          <p:cTn id="103" fill="hold">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29"/>
                                        </p:tgtEl>
                                        <p:attrNameLst>
                                          <p:attrName>style.visibility</p:attrName>
                                        </p:attrNameLst>
                                      </p:cBhvr>
                                      <p:to>
                                        <p:strVal val="visible"/>
                                      </p:to>
                                    </p:set>
                                    <p:anim calcmode="lin" valueType="num">
                                      <p:cBhvr>
                                        <p:cTn id="106" dur="750" fill="hold"/>
                                        <p:tgtEl>
                                          <p:spTgt spid="29"/>
                                        </p:tgtEl>
                                        <p:attrNameLst>
                                          <p:attrName>ppt_w</p:attrName>
                                        </p:attrNameLst>
                                      </p:cBhvr>
                                      <p:tavLst>
                                        <p:tav tm="0">
                                          <p:val>
                                            <p:fltVal val="0"/>
                                          </p:val>
                                        </p:tav>
                                        <p:tav tm="100000">
                                          <p:val>
                                            <p:strVal val="#ppt_w"/>
                                          </p:val>
                                        </p:tav>
                                      </p:tavLst>
                                    </p:anim>
                                    <p:anim calcmode="lin" valueType="num">
                                      <p:cBhvr>
                                        <p:cTn id="107" dur="750" fill="hold"/>
                                        <p:tgtEl>
                                          <p:spTgt spid="29"/>
                                        </p:tgtEl>
                                        <p:attrNameLst>
                                          <p:attrName>ppt_h</p:attrName>
                                        </p:attrNameLst>
                                      </p:cBhvr>
                                      <p:tavLst>
                                        <p:tav tm="0">
                                          <p:val>
                                            <p:fltVal val="0"/>
                                          </p:val>
                                        </p:tav>
                                        <p:tav tm="100000">
                                          <p:val>
                                            <p:strVal val="#ppt_h"/>
                                          </p:val>
                                        </p:tav>
                                      </p:tavLst>
                                    </p:anim>
                                    <p:anim calcmode="lin" valueType="num">
                                      <p:cBhvr>
                                        <p:cTn id="108" dur="750" fill="hold"/>
                                        <p:tgtEl>
                                          <p:spTgt spid="29"/>
                                        </p:tgtEl>
                                        <p:attrNameLst>
                                          <p:attrName>style.rotation</p:attrName>
                                        </p:attrNameLst>
                                      </p:cBhvr>
                                      <p:tavLst>
                                        <p:tav tm="0">
                                          <p:val>
                                            <p:fltVal val="90"/>
                                          </p:val>
                                        </p:tav>
                                        <p:tav tm="100000">
                                          <p:val>
                                            <p:fltVal val="0"/>
                                          </p:val>
                                        </p:tav>
                                      </p:tavLst>
                                    </p:anim>
                                    <p:animEffect transition="in" filter="fade">
                                      <p:cBhvr>
                                        <p:cTn id="109" dur="750"/>
                                        <p:tgtEl>
                                          <p:spTgt spid="29"/>
                                        </p:tgtEl>
                                      </p:cBhvr>
                                    </p:animEffect>
                                  </p:childTnLst>
                                </p:cTn>
                              </p:par>
                            </p:childTnLst>
                          </p:cTn>
                        </p:par>
                        <p:par>
                          <p:cTn id="110" fill="hold">
                            <p:stCondLst>
                              <p:cond delay="750"/>
                            </p:stCondLst>
                            <p:childTnLst>
                              <p:par>
                                <p:cTn id="111" presetID="31" presetClass="entr" presetSubtype="0" fill="hold" grpId="0" nodeType="afterEffect">
                                  <p:stCondLst>
                                    <p:cond delay="0"/>
                                  </p:stCondLst>
                                  <p:childTnLst>
                                    <p:set>
                                      <p:cBhvr>
                                        <p:cTn id="112" dur="1" fill="hold">
                                          <p:stCondLst>
                                            <p:cond delay="0"/>
                                          </p:stCondLst>
                                        </p:cTn>
                                        <p:tgtEl>
                                          <p:spTgt spid="30"/>
                                        </p:tgtEl>
                                        <p:attrNameLst>
                                          <p:attrName>style.visibility</p:attrName>
                                        </p:attrNameLst>
                                      </p:cBhvr>
                                      <p:to>
                                        <p:strVal val="visible"/>
                                      </p:to>
                                    </p:set>
                                    <p:anim calcmode="lin" valueType="num">
                                      <p:cBhvr>
                                        <p:cTn id="113" dur="750" fill="hold"/>
                                        <p:tgtEl>
                                          <p:spTgt spid="30"/>
                                        </p:tgtEl>
                                        <p:attrNameLst>
                                          <p:attrName>ppt_w</p:attrName>
                                        </p:attrNameLst>
                                      </p:cBhvr>
                                      <p:tavLst>
                                        <p:tav tm="0">
                                          <p:val>
                                            <p:fltVal val="0"/>
                                          </p:val>
                                        </p:tav>
                                        <p:tav tm="100000">
                                          <p:val>
                                            <p:strVal val="#ppt_w"/>
                                          </p:val>
                                        </p:tav>
                                      </p:tavLst>
                                    </p:anim>
                                    <p:anim calcmode="lin" valueType="num">
                                      <p:cBhvr>
                                        <p:cTn id="114" dur="750" fill="hold"/>
                                        <p:tgtEl>
                                          <p:spTgt spid="30"/>
                                        </p:tgtEl>
                                        <p:attrNameLst>
                                          <p:attrName>ppt_h</p:attrName>
                                        </p:attrNameLst>
                                      </p:cBhvr>
                                      <p:tavLst>
                                        <p:tav tm="0">
                                          <p:val>
                                            <p:fltVal val="0"/>
                                          </p:val>
                                        </p:tav>
                                        <p:tav tm="100000">
                                          <p:val>
                                            <p:strVal val="#ppt_h"/>
                                          </p:val>
                                        </p:tav>
                                      </p:tavLst>
                                    </p:anim>
                                    <p:anim calcmode="lin" valueType="num">
                                      <p:cBhvr>
                                        <p:cTn id="115" dur="750" fill="hold"/>
                                        <p:tgtEl>
                                          <p:spTgt spid="30"/>
                                        </p:tgtEl>
                                        <p:attrNameLst>
                                          <p:attrName>style.rotation</p:attrName>
                                        </p:attrNameLst>
                                      </p:cBhvr>
                                      <p:tavLst>
                                        <p:tav tm="0">
                                          <p:val>
                                            <p:fltVal val="90"/>
                                          </p:val>
                                        </p:tav>
                                        <p:tav tm="100000">
                                          <p:val>
                                            <p:fltVal val="0"/>
                                          </p:val>
                                        </p:tav>
                                      </p:tavLst>
                                    </p:anim>
                                    <p:animEffect transition="in" filter="fade">
                                      <p:cBhvr>
                                        <p:cTn id="116" dur="750"/>
                                        <p:tgtEl>
                                          <p:spTgt spid="30"/>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wipe(left)">
                                      <p:cBhvr>
                                        <p:cTn id="121" dur="500"/>
                                        <p:tgtEl>
                                          <p:spTgt spid="34"/>
                                        </p:tgtEl>
                                      </p:cBhvr>
                                    </p:animEffect>
                                  </p:childTnLst>
                                </p:cTn>
                              </p:par>
                              <p:par>
                                <p:cTn id="122" presetID="22" presetClass="entr" presetSubtype="2" fill="hold" grpId="0" nodeType="with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wipe(right)">
                                      <p:cBhvr>
                                        <p:cTn id="124" dur="500"/>
                                        <p:tgtEl>
                                          <p:spTgt spid="35"/>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16"/>
                                        </p:tgtEl>
                                        <p:attrNameLst>
                                          <p:attrName>style.visibility</p:attrName>
                                        </p:attrNameLst>
                                      </p:cBhvr>
                                      <p:to>
                                        <p:strVal val="visible"/>
                                      </p:to>
                                    </p:set>
                                    <p:animEffect transition="in" filter="wipe(left)">
                                      <p:cBhvr>
                                        <p:cTn id="128" dur="500"/>
                                        <p:tgtEl>
                                          <p:spTgt spid="16"/>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36"/>
                                        </p:tgtEl>
                                        <p:attrNameLst>
                                          <p:attrName>style.visibility</p:attrName>
                                        </p:attrNameLst>
                                      </p:cBhvr>
                                      <p:to>
                                        <p:strVal val="visible"/>
                                      </p:to>
                                    </p:set>
                                    <p:anim calcmode="lin" valueType="num">
                                      <p:cBhvr>
                                        <p:cTn id="133" dur="750" fill="hold"/>
                                        <p:tgtEl>
                                          <p:spTgt spid="36"/>
                                        </p:tgtEl>
                                        <p:attrNameLst>
                                          <p:attrName>ppt_w</p:attrName>
                                        </p:attrNameLst>
                                      </p:cBhvr>
                                      <p:tavLst>
                                        <p:tav tm="0">
                                          <p:val>
                                            <p:fltVal val="0"/>
                                          </p:val>
                                        </p:tav>
                                        <p:tav tm="100000">
                                          <p:val>
                                            <p:strVal val="#ppt_w"/>
                                          </p:val>
                                        </p:tav>
                                      </p:tavLst>
                                    </p:anim>
                                    <p:anim calcmode="lin" valueType="num">
                                      <p:cBhvr>
                                        <p:cTn id="134" dur="750" fill="hold"/>
                                        <p:tgtEl>
                                          <p:spTgt spid="36"/>
                                        </p:tgtEl>
                                        <p:attrNameLst>
                                          <p:attrName>ppt_h</p:attrName>
                                        </p:attrNameLst>
                                      </p:cBhvr>
                                      <p:tavLst>
                                        <p:tav tm="0">
                                          <p:val>
                                            <p:fltVal val="0"/>
                                          </p:val>
                                        </p:tav>
                                        <p:tav tm="100000">
                                          <p:val>
                                            <p:strVal val="#ppt_h"/>
                                          </p:val>
                                        </p:tav>
                                      </p:tavLst>
                                    </p:anim>
                                    <p:anim calcmode="lin" valueType="num">
                                      <p:cBhvr>
                                        <p:cTn id="135" dur="750" fill="hold"/>
                                        <p:tgtEl>
                                          <p:spTgt spid="36"/>
                                        </p:tgtEl>
                                        <p:attrNameLst>
                                          <p:attrName>style.rotation</p:attrName>
                                        </p:attrNameLst>
                                      </p:cBhvr>
                                      <p:tavLst>
                                        <p:tav tm="0">
                                          <p:val>
                                            <p:fltVal val="90"/>
                                          </p:val>
                                        </p:tav>
                                        <p:tav tm="100000">
                                          <p:val>
                                            <p:fltVal val="0"/>
                                          </p:val>
                                        </p:tav>
                                      </p:tavLst>
                                    </p:anim>
                                    <p:animEffect transition="in" filter="fade">
                                      <p:cBhvr>
                                        <p:cTn id="136" dur="7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animBg="1"/>
      <p:bldP spid="17" grpId="0" animBg="1"/>
      <p:bldP spid="18" grpId="0" animBg="1"/>
      <p:bldP spid="19" grpId="0" animBg="1"/>
      <p:bldP spid="20" grpId="0" animBg="1"/>
      <p:bldP spid="21" grpId="0" animBg="1"/>
      <p:bldP spid="5" grpId="0" animBg="1"/>
      <p:bldP spid="6" grpId="0" animBg="1"/>
      <p:bldP spid="24" grpId="0" animBg="1"/>
      <p:bldP spid="25" grpId="0" animBg="1"/>
      <p:bldP spid="14" grpId="0" animBg="1"/>
      <p:bldP spid="28" grpId="0" animBg="1"/>
      <p:bldP spid="29" grpId="0" animBg="1"/>
      <p:bldP spid="30" grpId="0" animBg="1"/>
      <p:bldP spid="34" grpId="0" animBg="1"/>
      <p:bldP spid="35" grpId="0" animBg="1"/>
      <p:bldP spid="16"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671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a:t>
            </a:r>
            <a:r>
              <a:rPr lang="nl-NL" sz="2000" dirty="0" err="1">
                <a:latin typeface="Calibri" panose="020F0502020204030204" pitchFamily="34" charset="0"/>
              </a:rPr>
              <a:t>tumidi</a:t>
            </a:r>
            <a:r>
              <a:rPr lang="nl-NL" sz="2000" dirty="0">
                <a:latin typeface="Calibri" panose="020F0502020204030204" pitchFamily="34" charset="0"/>
              </a:rPr>
              <a:t> late </a:t>
            </a:r>
            <a:r>
              <a:rPr lang="nl-NL" sz="2000" dirty="0" err="1">
                <a:latin typeface="Calibri" panose="020F0502020204030204" pitchFamily="34" charset="0"/>
              </a:rPr>
              <a:t>maris</a:t>
            </a:r>
            <a:r>
              <a:rPr lang="nl-NL" sz="2000" dirty="0">
                <a:latin typeface="Calibri" panose="020F0502020204030204" pitchFamily="34" charset="0"/>
              </a:rPr>
              <a:t> </a:t>
            </a:r>
            <a:r>
              <a:rPr lang="nl-NL" sz="2000" dirty="0" err="1">
                <a:latin typeface="Calibri" panose="020F0502020204030204" pitchFamily="34" charset="0"/>
              </a:rPr>
              <a:t>ibat</a:t>
            </a:r>
            <a:r>
              <a:rPr lang="nl-NL" sz="2000" dirty="0">
                <a:latin typeface="Calibri" panose="020F0502020204030204" pitchFamily="34" charset="0"/>
              </a:rPr>
              <a:t> imago</a:t>
            </a:r>
          </a:p>
          <a:p>
            <a:pPr>
              <a:spcAft>
                <a:spcPts val="4200"/>
              </a:spcAft>
              <a:tabLst>
                <a:tab pos="809625" algn="l"/>
              </a:tabLst>
            </a:pPr>
            <a:r>
              <a:rPr lang="nl-NL" sz="2000" dirty="0">
                <a:latin typeface="Calibri" panose="020F0502020204030204" pitchFamily="34" charset="0"/>
              </a:rPr>
              <a:t>672	</a:t>
            </a:r>
            <a:r>
              <a:rPr lang="nl-NL" sz="2000" dirty="0" err="1">
                <a:latin typeface="Calibri" panose="020F0502020204030204" pitchFamily="34" charset="0"/>
              </a:rPr>
              <a:t>aurea</a:t>
            </a:r>
            <a:r>
              <a:rPr lang="nl-NL" sz="2000" dirty="0">
                <a:latin typeface="Calibri" panose="020F0502020204030204" pitchFamily="34" charset="0"/>
              </a:rPr>
              <a:t>, </a:t>
            </a:r>
            <a:r>
              <a:rPr lang="nl-NL" sz="2000" dirty="0" err="1">
                <a:latin typeface="Calibri" panose="020F0502020204030204" pitchFamily="34" charset="0"/>
              </a:rPr>
              <a:t>sed</a:t>
            </a:r>
            <a:r>
              <a:rPr lang="nl-NL" sz="2000" dirty="0">
                <a:latin typeface="Calibri" panose="020F0502020204030204" pitchFamily="34" charset="0"/>
              </a:rPr>
              <a:t> </a:t>
            </a:r>
            <a:r>
              <a:rPr lang="nl-NL" sz="2000" dirty="0" err="1">
                <a:latin typeface="Calibri" panose="020F0502020204030204" pitchFamily="34" charset="0"/>
              </a:rPr>
              <a:t>fluctu</a:t>
            </a:r>
            <a:r>
              <a:rPr lang="nl-NL" sz="2000" dirty="0">
                <a:latin typeface="Calibri" panose="020F0502020204030204" pitchFamily="34" charset="0"/>
              </a:rPr>
              <a:t> </a:t>
            </a:r>
            <a:r>
              <a:rPr lang="nl-NL" sz="2000" dirty="0" err="1">
                <a:latin typeface="Calibri" panose="020F0502020204030204" pitchFamily="34" charset="0"/>
              </a:rPr>
              <a:t>spumabant</a:t>
            </a:r>
            <a:r>
              <a:rPr lang="nl-NL" sz="2000" dirty="0">
                <a:latin typeface="Calibri" panose="020F0502020204030204" pitchFamily="34" charset="0"/>
              </a:rPr>
              <a:t> </a:t>
            </a:r>
            <a:r>
              <a:rPr lang="nl-NL" sz="2000" dirty="0" err="1">
                <a:latin typeface="Calibri" panose="020F0502020204030204" pitchFamily="34" charset="0"/>
              </a:rPr>
              <a:t>caerula</a:t>
            </a:r>
            <a:r>
              <a:rPr lang="nl-NL" sz="2000" dirty="0">
                <a:latin typeface="Calibri" panose="020F0502020204030204" pitchFamily="34" charset="0"/>
              </a:rPr>
              <a:t> </a:t>
            </a:r>
            <a:r>
              <a:rPr lang="nl-NL" sz="2000" dirty="0" err="1">
                <a:latin typeface="Calibri" panose="020F0502020204030204" pitchFamily="34" charset="0"/>
              </a:rPr>
              <a:t>cano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673	et </a:t>
            </a:r>
            <a:r>
              <a:rPr lang="nl-NL" sz="2000" dirty="0" err="1">
                <a:latin typeface="Calibri" panose="020F0502020204030204" pitchFamily="34" charset="0"/>
              </a:rPr>
              <a:t>circum</a:t>
            </a:r>
            <a:r>
              <a:rPr lang="nl-NL" sz="2000" dirty="0">
                <a:latin typeface="Calibri" panose="020F0502020204030204" pitchFamily="34" charset="0"/>
              </a:rPr>
              <a:t> </a:t>
            </a:r>
            <a:r>
              <a:rPr lang="nl-NL" sz="2000" dirty="0" err="1">
                <a:latin typeface="Calibri" panose="020F0502020204030204" pitchFamily="34" charset="0"/>
              </a:rPr>
              <a:t>argento</a:t>
            </a:r>
            <a:r>
              <a:rPr lang="nl-NL" sz="2000" dirty="0">
                <a:latin typeface="Calibri" panose="020F0502020204030204" pitchFamily="34" charset="0"/>
              </a:rPr>
              <a:t> </a:t>
            </a:r>
            <a:r>
              <a:rPr lang="nl-NL" sz="2000" dirty="0" err="1">
                <a:latin typeface="Calibri" panose="020F0502020204030204" pitchFamily="34" charset="0"/>
              </a:rPr>
              <a:t>clari</a:t>
            </a:r>
            <a:r>
              <a:rPr lang="nl-NL" sz="2000" dirty="0">
                <a:latin typeface="Calibri" panose="020F0502020204030204" pitchFamily="34" charset="0"/>
              </a:rPr>
              <a:t> </a:t>
            </a:r>
            <a:r>
              <a:rPr lang="nl-NL" sz="2000" dirty="0" err="1">
                <a:latin typeface="Calibri" panose="020F0502020204030204" pitchFamily="34" charset="0"/>
              </a:rPr>
              <a:t>delphines</a:t>
            </a:r>
            <a:r>
              <a:rPr lang="nl-NL" sz="2000" dirty="0">
                <a:latin typeface="Calibri" panose="020F0502020204030204" pitchFamily="34" charset="0"/>
              </a:rPr>
              <a:t> in </a:t>
            </a:r>
            <a:r>
              <a:rPr lang="nl-NL" sz="2000" dirty="0" err="1">
                <a:latin typeface="Calibri" panose="020F0502020204030204" pitchFamily="34" charset="0"/>
              </a:rPr>
              <a:t>orbem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674	</a:t>
            </a:r>
            <a:r>
              <a:rPr lang="nl-NL" sz="2000" dirty="0" err="1">
                <a:latin typeface="Calibri" panose="020F0502020204030204" pitchFamily="34" charset="0"/>
              </a:rPr>
              <a:t>aequora</a:t>
            </a:r>
            <a:r>
              <a:rPr lang="nl-NL" sz="2000" dirty="0">
                <a:latin typeface="Calibri" panose="020F0502020204030204" pitchFamily="34" charset="0"/>
              </a:rPr>
              <a:t> </a:t>
            </a:r>
            <a:r>
              <a:rPr lang="nl-NL" sz="2000" dirty="0" err="1">
                <a:latin typeface="Calibri" panose="020F0502020204030204" pitchFamily="34" charset="0"/>
              </a:rPr>
              <a:t>verrebant</a:t>
            </a:r>
            <a:r>
              <a:rPr lang="nl-NL" sz="2000" dirty="0">
                <a:latin typeface="Calibri" panose="020F0502020204030204" pitchFamily="34" charset="0"/>
              </a:rPr>
              <a:t> </a:t>
            </a:r>
            <a:r>
              <a:rPr lang="nl-NL" sz="2000" dirty="0" err="1">
                <a:latin typeface="Calibri" panose="020F0502020204030204" pitchFamily="34" charset="0"/>
              </a:rPr>
              <a:t>caudis</a:t>
            </a:r>
            <a:r>
              <a:rPr lang="nl-NL" sz="2000" dirty="0">
                <a:latin typeface="Calibri" panose="020F0502020204030204" pitchFamily="34" charset="0"/>
              </a:rPr>
              <a:t> </a:t>
            </a:r>
            <a:r>
              <a:rPr lang="nl-NL" sz="2000" dirty="0" err="1">
                <a:latin typeface="Calibri" panose="020F0502020204030204" pitchFamily="34" charset="0"/>
              </a:rPr>
              <a:t>aestumque</a:t>
            </a:r>
            <a:r>
              <a:rPr lang="nl-NL" sz="2000" dirty="0">
                <a:latin typeface="Calibri" panose="020F0502020204030204" pitchFamily="34" charset="0"/>
              </a:rPr>
              <a:t> </a:t>
            </a:r>
            <a:r>
              <a:rPr lang="nl-NL" sz="2000" dirty="0" err="1">
                <a:latin typeface="Calibri" panose="020F0502020204030204" pitchFamily="34" charset="0"/>
              </a:rPr>
              <a:t>secabant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6075200" y="40302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4090976" y="1985928"/>
            <a:ext cx="42089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949776" y="2827720"/>
            <a:ext cx="118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136816" y="4511304"/>
            <a:ext cx="97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5113152" y="4511304"/>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 xmlns:a16="http://schemas.microsoft.com/office/drawing/2014/main" id="{387E27FB-E974-431D-8F66-70AABCDFD461}"/>
              </a:ext>
            </a:extLst>
          </p:cNvPr>
          <p:cNvCxnSpPr/>
          <p:nvPr/>
        </p:nvCxnSpPr>
        <p:spPr bwMode="auto">
          <a:xfrm>
            <a:off x="1836000" y="234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7">
            <a:extLst>
              <a:ext uri="{FF2B5EF4-FFF2-40B4-BE49-F238E27FC236}">
                <a16:creationId xmlns="" xmlns:a16="http://schemas.microsoft.com/office/drawing/2014/main" id="{B504486C-E540-47DA-9BB6-876E744045BC}"/>
              </a:ext>
            </a:extLst>
          </p:cNvPr>
          <p:cNvSpPr/>
          <p:nvPr/>
        </p:nvSpPr>
        <p:spPr bwMode="auto">
          <a:xfrm>
            <a:off x="1986496" y="281260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9" name="Straight Connector 10">
            <a:extLst>
              <a:ext uri="{FF2B5EF4-FFF2-40B4-BE49-F238E27FC236}">
                <a16:creationId xmlns="" xmlns:a16="http://schemas.microsoft.com/office/drawing/2014/main" id="{387E27FB-E974-431D-8F66-70AABCDFD461}"/>
              </a:ext>
            </a:extLst>
          </p:cNvPr>
          <p:cNvCxnSpPr/>
          <p:nvPr/>
        </p:nvCxnSpPr>
        <p:spPr bwMode="auto">
          <a:xfrm>
            <a:off x="1144704"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Plus 27">
            <a:extLst>
              <a:ext uri="{FF2B5EF4-FFF2-40B4-BE49-F238E27FC236}">
                <a16:creationId xmlns="" xmlns:a16="http://schemas.microsoft.com/office/drawing/2014/main" id="{B504486C-E540-47DA-9BB6-876E744045BC}"/>
              </a:ext>
            </a:extLst>
          </p:cNvPr>
          <p:cNvSpPr/>
          <p:nvPr/>
        </p:nvSpPr>
        <p:spPr bwMode="auto">
          <a:xfrm>
            <a:off x="1204832" y="3661097"/>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1" name="Straight Connector 10">
            <a:extLst>
              <a:ext uri="{FF2B5EF4-FFF2-40B4-BE49-F238E27FC236}">
                <a16:creationId xmlns="" xmlns:a16="http://schemas.microsoft.com/office/drawing/2014/main" id="{387E27FB-E974-431D-8F66-70AABCDFD461}"/>
              </a:ext>
            </a:extLst>
          </p:cNvPr>
          <p:cNvCxnSpPr/>
          <p:nvPr/>
        </p:nvCxnSpPr>
        <p:spPr bwMode="auto">
          <a:xfrm>
            <a:off x="3839052" y="40302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Plus 27">
            <a:extLst>
              <a:ext uri="{FF2B5EF4-FFF2-40B4-BE49-F238E27FC236}">
                <a16:creationId xmlns="" xmlns:a16="http://schemas.microsoft.com/office/drawing/2014/main" id="{B504486C-E540-47DA-9BB6-876E744045BC}"/>
              </a:ext>
            </a:extLst>
          </p:cNvPr>
          <p:cNvSpPr/>
          <p:nvPr/>
        </p:nvSpPr>
        <p:spPr bwMode="auto">
          <a:xfrm>
            <a:off x="4839085" y="450288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Rounded Rectangle 12">
            <a:extLst>
              <a:ext uri="{FF2B5EF4-FFF2-40B4-BE49-F238E27FC236}">
                <a16:creationId xmlns="" xmlns:a16="http://schemas.microsoft.com/office/drawing/2014/main" id="{7D636479-8DE6-41D3-AD3A-622C81FE1198}"/>
              </a:ext>
            </a:extLst>
          </p:cNvPr>
          <p:cNvSpPr/>
          <p:nvPr/>
        </p:nvSpPr>
        <p:spPr bwMode="auto">
          <a:xfrm>
            <a:off x="4692256" y="137562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3839053" y="1537730"/>
            <a:ext cx="1110318" cy="262041"/>
          </a:xfrm>
          <a:custGeom>
            <a:avLst/>
            <a:gdLst>
              <a:gd name="connsiteX0" fmla="*/ 0 w 1233714"/>
              <a:gd name="connsiteY0" fmla="*/ 218592 h 291163"/>
              <a:gd name="connsiteX1" fmla="*/ 551543 w 1233714"/>
              <a:gd name="connsiteY1" fmla="*/ 878 h 291163"/>
              <a:gd name="connsiteX2" fmla="*/ 1233714 w 1233714"/>
              <a:gd name="connsiteY2" fmla="*/ 291163 h 291163"/>
            </a:gdLst>
            <a:ahLst/>
            <a:cxnLst>
              <a:cxn ang="0">
                <a:pos x="connsiteX0" y="connsiteY0"/>
              </a:cxn>
              <a:cxn ang="0">
                <a:pos x="connsiteX1" y="connsiteY1"/>
              </a:cxn>
              <a:cxn ang="0">
                <a:pos x="connsiteX2" y="connsiteY2"/>
              </a:cxn>
            </a:cxnLst>
            <a:rect l="l" t="t" r="r" b="b"/>
            <a:pathLst>
              <a:path w="1233714" h="291163">
                <a:moveTo>
                  <a:pt x="0" y="218592"/>
                </a:moveTo>
                <a:cubicBezTo>
                  <a:pt x="172962" y="103687"/>
                  <a:pt x="345924" y="-11217"/>
                  <a:pt x="551543" y="878"/>
                </a:cubicBezTo>
                <a:cubicBezTo>
                  <a:pt x="757162" y="12973"/>
                  <a:pt x="995438" y="152068"/>
                  <a:pt x="1233714" y="29116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2" name="Vrije vorm 11"/>
          <p:cNvSpPr/>
          <p:nvPr/>
        </p:nvSpPr>
        <p:spPr bwMode="auto">
          <a:xfrm>
            <a:off x="2569029" y="1465828"/>
            <a:ext cx="1219200" cy="319429"/>
          </a:xfrm>
          <a:custGeom>
            <a:avLst/>
            <a:gdLst>
              <a:gd name="connsiteX0" fmla="*/ 0 w 1219200"/>
              <a:gd name="connsiteY0" fmla="*/ 290401 h 319429"/>
              <a:gd name="connsiteX1" fmla="*/ 638628 w 1219200"/>
              <a:gd name="connsiteY1" fmla="*/ 115 h 319429"/>
              <a:gd name="connsiteX2" fmla="*/ 1219200 w 1219200"/>
              <a:gd name="connsiteY2" fmla="*/ 319429 h 319429"/>
            </a:gdLst>
            <a:ahLst/>
            <a:cxnLst>
              <a:cxn ang="0">
                <a:pos x="connsiteX0" y="connsiteY0"/>
              </a:cxn>
              <a:cxn ang="0">
                <a:pos x="connsiteX1" y="connsiteY1"/>
              </a:cxn>
              <a:cxn ang="0">
                <a:pos x="connsiteX2" y="connsiteY2"/>
              </a:cxn>
            </a:cxnLst>
            <a:rect l="l" t="t" r="r" b="b"/>
            <a:pathLst>
              <a:path w="1219200" h="319429">
                <a:moveTo>
                  <a:pt x="0" y="290401"/>
                </a:moveTo>
                <a:cubicBezTo>
                  <a:pt x="217714" y="142839"/>
                  <a:pt x="435428" y="-4723"/>
                  <a:pt x="638628" y="115"/>
                </a:cubicBezTo>
                <a:cubicBezTo>
                  <a:pt x="841828" y="4953"/>
                  <a:pt x="1030514" y="162191"/>
                  <a:pt x="1219200" y="31942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4" name="Vrije vorm 13"/>
          <p:cNvSpPr/>
          <p:nvPr/>
        </p:nvSpPr>
        <p:spPr bwMode="auto">
          <a:xfrm>
            <a:off x="2540000" y="2350931"/>
            <a:ext cx="2685143" cy="290669"/>
          </a:xfrm>
          <a:custGeom>
            <a:avLst/>
            <a:gdLst>
              <a:gd name="connsiteX0" fmla="*/ 2685143 w 2685143"/>
              <a:gd name="connsiteY0" fmla="*/ 232612 h 290669"/>
              <a:gd name="connsiteX1" fmla="*/ 1785257 w 2685143"/>
              <a:gd name="connsiteY1" fmla="*/ 383 h 290669"/>
              <a:gd name="connsiteX2" fmla="*/ 1175657 w 2685143"/>
              <a:gd name="connsiteY2" fmla="*/ 174555 h 290669"/>
              <a:gd name="connsiteX3" fmla="*/ 493486 w 2685143"/>
              <a:gd name="connsiteY3" fmla="*/ 43926 h 290669"/>
              <a:gd name="connsiteX4" fmla="*/ 0 w 2685143"/>
              <a:gd name="connsiteY4" fmla="*/ 290669 h 2906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43" h="290669">
                <a:moveTo>
                  <a:pt x="2685143" y="232612"/>
                </a:moveTo>
                <a:cubicBezTo>
                  <a:pt x="2360990" y="121335"/>
                  <a:pt x="2036838" y="10059"/>
                  <a:pt x="1785257" y="383"/>
                </a:cubicBezTo>
                <a:cubicBezTo>
                  <a:pt x="1533676" y="-9293"/>
                  <a:pt x="1390952" y="167298"/>
                  <a:pt x="1175657" y="174555"/>
                </a:cubicBezTo>
                <a:cubicBezTo>
                  <a:pt x="960362" y="181812"/>
                  <a:pt x="689429" y="24574"/>
                  <a:pt x="493486" y="43926"/>
                </a:cubicBezTo>
                <a:cubicBezTo>
                  <a:pt x="297543" y="63278"/>
                  <a:pt x="148771" y="176973"/>
                  <a:pt x="0" y="29066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7D636479-8DE6-41D3-AD3A-622C81FE1198}"/>
              </a:ext>
            </a:extLst>
          </p:cNvPr>
          <p:cNvSpPr/>
          <p:nvPr/>
        </p:nvSpPr>
        <p:spPr bwMode="auto">
          <a:xfrm>
            <a:off x="4394212" y="22168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7D636479-8DE6-41D3-AD3A-622C81FE1198}"/>
              </a:ext>
            </a:extLst>
          </p:cNvPr>
          <p:cNvSpPr/>
          <p:nvPr/>
        </p:nvSpPr>
        <p:spPr bwMode="auto">
          <a:xfrm>
            <a:off x="3910592" y="302313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 xmlns:a16="http://schemas.microsoft.com/office/drawing/2014/main" id="{7D636479-8DE6-41D3-AD3A-622C81FE1198}"/>
              </a:ext>
            </a:extLst>
          </p:cNvPr>
          <p:cNvSpPr/>
          <p:nvPr/>
        </p:nvSpPr>
        <p:spPr bwMode="auto">
          <a:xfrm>
            <a:off x="1482721" y="389477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15"/>
          <p:cNvSpPr/>
          <p:nvPr/>
        </p:nvSpPr>
        <p:spPr bwMode="auto">
          <a:xfrm>
            <a:off x="3310142" y="3292910"/>
            <a:ext cx="901090" cy="161491"/>
          </a:xfrm>
          <a:custGeom>
            <a:avLst/>
            <a:gdLst>
              <a:gd name="connsiteX0" fmla="*/ 0 w 986971"/>
              <a:gd name="connsiteY0" fmla="*/ 116386 h 145415"/>
              <a:gd name="connsiteX1" fmla="*/ 420914 w 986971"/>
              <a:gd name="connsiteY1" fmla="*/ 272 h 145415"/>
              <a:gd name="connsiteX2" fmla="*/ 986971 w 986971"/>
              <a:gd name="connsiteY2" fmla="*/ 145415 h 145415"/>
            </a:gdLst>
            <a:ahLst/>
            <a:cxnLst>
              <a:cxn ang="0">
                <a:pos x="connsiteX0" y="connsiteY0"/>
              </a:cxn>
              <a:cxn ang="0">
                <a:pos x="connsiteX1" y="connsiteY1"/>
              </a:cxn>
              <a:cxn ang="0">
                <a:pos x="connsiteX2" y="connsiteY2"/>
              </a:cxn>
            </a:cxnLst>
            <a:rect l="l" t="t" r="r" b="b"/>
            <a:pathLst>
              <a:path w="986971" h="145415">
                <a:moveTo>
                  <a:pt x="0" y="116386"/>
                </a:moveTo>
                <a:cubicBezTo>
                  <a:pt x="128209" y="55910"/>
                  <a:pt x="256419" y="-4566"/>
                  <a:pt x="420914" y="272"/>
                </a:cubicBezTo>
                <a:cubicBezTo>
                  <a:pt x="585409" y="5110"/>
                  <a:pt x="786190" y="75262"/>
                  <a:pt x="986971" y="14541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7D636479-8DE6-41D3-AD3A-622C81FE1198}"/>
              </a:ext>
            </a:extLst>
          </p:cNvPr>
          <p:cNvSpPr/>
          <p:nvPr/>
        </p:nvSpPr>
        <p:spPr bwMode="auto">
          <a:xfrm>
            <a:off x="4127744" y="3906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35856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1000"/>
                                        <p:tgtEl>
                                          <p:spTgt spid="18"/>
                                        </p:tgtEl>
                                      </p:cBhvr>
                                    </p:animEffect>
                                    <p:anim calcmode="lin" valueType="num">
                                      <p:cBhvr>
                                        <p:cTn id="40" dur="1000" fill="hold"/>
                                        <p:tgtEl>
                                          <p:spTgt spid="18"/>
                                        </p:tgtEl>
                                        <p:attrNameLst>
                                          <p:attrName>style.rotation</p:attrName>
                                        </p:attrNameLst>
                                      </p:cBhvr>
                                      <p:tavLst>
                                        <p:tav tm="0">
                                          <p:val>
                                            <p:fltVal val="720"/>
                                          </p:val>
                                        </p:tav>
                                        <p:tav tm="100000">
                                          <p:val>
                                            <p:fltVal val="0"/>
                                          </p:val>
                                        </p:tav>
                                      </p:tavLst>
                                    </p:anim>
                                    <p:anim calcmode="lin" valueType="num">
                                      <p:cBhvr>
                                        <p:cTn id="41" dur="1000" fill="hold"/>
                                        <p:tgtEl>
                                          <p:spTgt spid="18"/>
                                        </p:tgtEl>
                                        <p:attrNameLst>
                                          <p:attrName>ppt_h</p:attrName>
                                        </p:attrNameLst>
                                      </p:cBhvr>
                                      <p:tavLst>
                                        <p:tav tm="0">
                                          <p:val>
                                            <p:fltVal val="0"/>
                                          </p:val>
                                        </p:tav>
                                        <p:tav tm="100000">
                                          <p:val>
                                            <p:strVal val="#ppt_h"/>
                                          </p:val>
                                        </p:tav>
                                      </p:tavLst>
                                    </p:anim>
                                    <p:anim calcmode="lin" valueType="num">
                                      <p:cBhvr>
                                        <p:cTn id="42"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par>
                                <p:cTn id="50" presetID="35"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style.rotation</p:attrName>
                                        </p:attrNameLst>
                                      </p:cBhvr>
                                      <p:tavLst>
                                        <p:tav tm="0">
                                          <p:val>
                                            <p:fltVal val="720"/>
                                          </p:val>
                                        </p:tav>
                                        <p:tav tm="100000">
                                          <p:val>
                                            <p:fltVal val="0"/>
                                          </p:val>
                                        </p:tav>
                                      </p:tavLst>
                                    </p:anim>
                                    <p:anim calcmode="lin" valueType="num">
                                      <p:cBhvr>
                                        <p:cTn id="54" dur="1000" fill="hold"/>
                                        <p:tgtEl>
                                          <p:spTgt spid="20"/>
                                        </p:tgtEl>
                                        <p:attrNameLst>
                                          <p:attrName>ppt_h</p:attrName>
                                        </p:attrNameLst>
                                      </p:cBhvr>
                                      <p:tavLst>
                                        <p:tav tm="0">
                                          <p:val>
                                            <p:fltVal val="0"/>
                                          </p:val>
                                        </p:tav>
                                        <p:tav tm="100000">
                                          <p:val>
                                            <p:strVal val="#ppt_h"/>
                                          </p:val>
                                        </p:tav>
                                      </p:tavLst>
                                    </p:anim>
                                    <p:anim calcmode="lin" valueType="num">
                                      <p:cBhvr>
                                        <p:cTn id="55" dur="1000" fill="hold"/>
                                        <p:tgtEl>
                                          <p:spTgt spid="20"/>
                                        </p:tgtEl>
                                        <p:attrNameLst>
                                          <p:attrName>ppt_w</p:attrName>
                                        </p:attrNameLst>
                                      </p:cBhvr>
                                      <p:tavLst>
                                        <p:tav tm="0">
                                          <p:val>
                                            <p:fltVal val="0"/>
                                          </p:val>
                                        </p:tav>
                                        <p:tav tm="100000">
                                          <p:val>
                                            <p:strVal val="#ppt_w"/>
                                          </p:val>
                                        </p:tav>
                                      </p:tavLst>
                                    </p:anim>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1000"/>
                                        <p:tgtEl>
                                          <p:spTgt spid="21"/>
                                        </p:tgtEl>
                                      </p:cBhvr>
                                    </p:animEffect>
                                    <p:anim calcmode="lin" valueType="num">
                                      <p:cBhvr>
                                        <p:cTn id="61" dur="1000" fill="hold"/>
                                        <p:tgtEl>
                                          <p:spTgt spid="21"/>
                                        </p:tgtEl>
                                        <p:attrNameLst>
                                          <p:attrName>ppt_x</p:attrName>
                                        </p:attrNameLst>
                                      </p:cBhvr>
                                      <p:tavLst>
                                        <p:tav tm="0">
                                          <p:val>
                                            <p:strVal val="#ppt_x"/>
                                          </p:val>
                                        </p:tav>
                                        <p:tav tm="100000">
                                          <p:val>
                                            <p:strVal val="#ppt_x"/>
                                          </p:val>
                                        </p:tav>
                                      </p:tavLst>
                                    </p:anim>
                                    <p:anim calcmode="lin" valueType="num">
                                      <p:cBhvr>
                                        <p:cTn id="62" dur="1000" fill="hold"/>
                                        <p:tgtEl>
                                          <p:spTgt spid="21"/>
                                        </p:tgtEl>
                                        <p:attrNameLst>
                                          <p:attrName>ppt_y</p:attrName>
                                        </p:attrNameLst>
                                      </p:cBhvr>
                                      <p:tavLst>
                                        <p:tav tm="0">
                                          <p:val>
                                            <p:strVal val="#ppt_y-.1"/>
                                          </p:val>
                                        </p:tav>
                                        <p:tav tm="100000">
                                          <p:val>
                                            <p:strVal val="#ppt_y"/>
                                          </p:val>
                                        </p:tav>
                                      </p:tavLst>
                                    </p:anim>
                                  </p:childTnLst>
                                </p:cTn>
                              </p:par>
                              <p:par>
                                <p:cTn id="63" presetID="35"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style.rotation</p:attrName>
                                        </p:attrNameLst>
                                      </p:cBhvr>
                                      <p:tavLst>
                                        <p:tav tm="0">
                                          <p:val>
                                            <p:fltVal val="720"/>
                                          </p:val>
                                        </p:tav>
                                        <p:tav tm="100000">
                                          <p:val>
                                            <p:fltVal val="0"/>
                                          </p:val>
                                        </p:tav>
                                      </p:tavLst>
                                    </p:anim>
                                    <p:anim calcmode="lin" valueType="num">
                                      <p:cBhvr>
                                        <p:cTn id="67" dur="1000" fill="hold"/>
                                        <p:tgtEl>
                                          <p:spTgt spid="22"/>
                                        </p:tgtEl>
                                        <p:attrNameLst>
                                          <p:attrName>ppt_h</p:attrName>
                                        </p:attrNameLst>
                                      </p:cBhvr>
                                      <p:tavLst>
                                        <p:tav tm="0">
                                          <p:val>
                                            <p:fltVal val="0"/>
                                          </p:val>
                                        </p:tav>
                                        <p:tav tm="100000">
                                          <p:val>
                                            <p:strVal val="#ppt_h"/>
                                          </p:val>
                                        </p:tav>
                                      </p:tavLst>
                                    </p:anim>
                                    <p:anim calcmode="lin" valueType="num">
                                      <p:cBhvr>
                                        <p:cTn id="68" dur="1000" fill="hold"/>
                                        <p:tgtEl>
                                          <p:spTgt spid="22"/>
                                        </p:tgtEl>
                                        <p:attrNameLst>
                                          <p:attrName>ppt_w</p:attrName>
                                        </p:attrNameLst>
                                      </p:cBhvr>
                                      <p:tavLst>
                                        <p:tav tm="0">
                                          <p:val>
                                            <p:fltVal val="0"/>
                                          </p:val>
                                        </p:tav>
                                        <p:tav tm="100000">
                                          <p:val>
                                            <p:strVal val="#ppt_w"/>
                                          </p:val>
                                        </p:tav>
                                      </p:tavLst>
                                    </p:anim>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750" fill="hold"/>
                                        <p:tgtEl>
                                          <p:spTgt spid="23"/>
                                        </p:tgtEl>
                                        <p:attrNameLst>
                                          <p:attrName>ppt_w</p:attrName>
                                        </p:attrNameLst>
                                      </p:cBhvr>
                                      <p:tavLst>
                                        <p:tav tm="0">
                                          <p:val>
                                            <p:fltVal val="0"/>
                                          </p:val>
                                        </p:tav>
                                        <p:tav tm="100000">
                                          <p:val>
                                            <p:strVal val="#ppt_w"/>
                                          </p:val>
                                        </p:tav>
                                      </p:tavLst>
                                    </p:anim>
                                    <p:anim calcmode="lin" valueType="num">
                                      <p:cBhvr>
                                        <p:cTn id="74" dur="750" fill="hold"/>
                                        <p:tgtEl>
                                          <p:spTgt spid="23"/>
                                        </p:tgtEl>
                                        <p:attrNameLst>
                                          <p:attrName>ppt_h</p:attrName>
                                        </p:attrNameLst>
                                      </p:cBhvr>
                                      <p:tavLst>
                                        <p:tav tm="0">
                                          <p:val>
                                            <p:fltVal val="0"/>
                                          </p:val>
                                        </p:tav>
                                        <p:tav tm="100000">
                                          <p:val>
                                            <p:strVal val="#ppt_h"/>
                                          </p:val>
                                        </p:tav>
                                      </p:tavLst>
                                    </p:anim>
                                    <p:anim calcmode="lin" valueType="num">
                                      <p:cBhvr>
                                        <p:cTn id="75" dur="750" fill="hold"/>
                                        <p:tgtEl>
                                          <p:spTgt spid="23"/>
                                        </p:tgtEl>
                                        <p:attrNameLst>
                                          <p:attrName>style.rotation</p:attrName>
                                        </p:attrNameLst>
                                      </p:cBhvr>
                                      <p:tavLst>
                                        <p:tav tm="0">
                                          <p:val>
                                            <p:fltVal val="90"/>
                                          </p:val>
                                        </p:tav>
                                        <p:tav tm="100000">
                                          <p:val>
                                            <p:fltVal val="0"/>
                                          </p:val>
                                        </p:tav>
                                      </p:tavLst>
                                    </p:anim>
                                    <p:animEffect transition="in" filter="fade">
                                      <p:cBhvr>
                                        <p:cTn id="76" dur="75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Effect transition="in" filter="wipe(left)">
                                      <p:cBhvr>
                                        <p:cTn id="86" dur="500"/>
                                        <p:tgtEl>
                                          <p:spTgt spid="12"/>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750" fill="hold"/>
                                        <p:tgtEl>
                                          <p:spTgt spid="26"/>
                                        </p:tgtEl>
                                        <p:attrNameLst>
                                          <p:attrName>ppt_w</p:attrName>
                                        </p:attrNameLst>
                                      </p:cBhvr>
                                      <p:tavLst>
                                        <p:tav tm="0">
                                          <p:val>
                                            <p:fltVal val="0"/>
                                          </p:val>
                                        </p:tav>
                                        <p:tav tm="100000">
                                          <p:val>
                                            <p:strVal val="#ppt_w"/>
                                          </p:val>
                                        </p:tav>
                                      </p:tavLst>
                                    </p:anim>
                                    <p:anim calcmode="lin" valueType="num">
                                      <p:cBhvr>
                                        <p:cTn id="92" dur="750" fill="hold"/>
                                        <p:tgtEl>
                                          <p:spTgt spid="26"/>
                                        </p:tgtEl>
                                        <p:attrNameLst>
                                          <p:attrName>ppt_h</p:attrName>
                                        </p:attrNameLst>
                                      </p:cBhvr>
                                      <p:tavLst>
                                        <p:tav tm="0">
                                          <p:val>
                                            <p:fltVal val="0"/>
                                          </p:val>
                                        </p:tav>
                                        <p:tav tm="100000">
                                          <p:val>
                                            <p:strVal val="#ppt_h"/>
                                          </p:val>
                                        </p:tav>
                                      </p:tavLst>
                                    </p:anim>
                                    <p:anim calcmode="lin" valueType="num">
                                      <p:cBhvr>
                                        <p:cTn id="93" dur="750" fill="hold"/>
                                        <p:tgtEl>
                                          <p:spTgt spid="26"/>
                                        </p:tgtEl>
                                        <p:attrNameLst>
                                          <p:attrName>style.rotation</p:attrName>
                                        </p:attrNameLst>
                                      </p:cBhvr>
                                      <p:tavLst>
                                        <p:tav tm="0">
                                          <p:val>
                                            <p:fltVal val="90"/>
                                          </p:val>
                                        </p:tav>
                                        <p:tav tm="100000">
                                          <p:val>
                                            <p:fltVal val="0"/>
                                          </p:val>
                                        </p:tav>
                                      </p:tavLst>
                                    </p:anim>
                                    <p:animEffect transition="in" filter="fade">
                                      <p:cBhvr>
                                        <p:cTn id="94" dur="750"/>
                                        <p:tgtEl>
                                          <p:spTgt spid="2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right)">
                                      <p:cBhvr>
                                        <p:cTn id="99" dur="500"/>
                                        <p:tgtEl>
                                          <p:spTgt spid="14"/>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p:cTn id="104" dur="750" fill="hold"/>
                                        <p:tgtEl>
                                          <p:spTgt spid="28"/>
                                        </p:tgtEl>
                                        <p:attrNameLst>
                                          <p:attrName>ppt_w</p:attrName>
                                        </p:attrNameLst>
                                      </p:cBhvr>
                                      <p:tavLst>
                                        <p:tav tm="0">
                                          <p:val>
                                            <p:fltVal val="0"/>
                                          </p:val>
                                        </p:tav>
                                        <p:tav tm="100000">
                                          <p:val>
                                            <p:strVal val="#ppt_w"/>
                                          </p:val>
                                        </p:tav>
                                      </p:tavLst>
                                    </p:anim>
                                    <p:anim calcmode="lin" valueType="num">
                                      <p:cBhvr>
                                        <p:cTn id="105" dur="750" fill="hold"/>
                                        <p:tgtEl>
                                          <p:spTgt spid="28"/>
                                        </p:tgtEl>
                                        <p:attrNameLst>
                                          <p:attrName>ppt_h</p:attrName>
                                        </p:attrNameLst>
                                      </p:cBhvr>
                                      <p:tavLst>
                                        <p:tav tm="0">
                                          <p:val>
                                            <p:fltVal val="0"/>
                                          </p:val>
                                        </p:tav>
                                        <p:tav tm="100000">
                                          <p:val>
                                            <p:strVal val="#ppt_h"/>
                                          </p:val>
                                        </p:tav>
                                      </p:tavLst>
                                    </p:anim>
                                    <p:anim calcmode="lin" valueType="num">
                                      <p:cBhvr>
                                        <p:cTn id="106" dur="750" fill="hold"/>
                                        <p:tgtEl>
                                          <p:spTgt spid="28"/>
                                        </p:tgtEl>
                                        <p:attrNameLst>
                                          <p:attrName>style.rotation</p:attrName>
                                        </p:attrNameLst>
                                      </p:cBhvr>
                                      <p:tavLst>
                                        <p:tav tm="0">
                                          <p:val>
                                            <p:fltVal val="90"/>
                                          </p:val>
                                        </p:tav>
                                        <p:tav tm="100000">
                                          <p:val>
                                            <p:fltVal val="0"/>
                                          </p:val>
                                        </p:tav>
                                      </p:tavLst>
                                    </p:anim>
                                    <p:animEffect transition="in" filter="fade">
                                      <p:cBhvr>
                                        <p:cTn id="107" dur="75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wipe(left)">
                                      <p:cBhvr>
                                        <p:cTn id="112" dur="500"/>
                                        <p:tgtEl>
                                          <p:spTgt spid="16"/>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29"/>
                                        </p:tgtEl>
                                        <p:attrNameLst>
                                          <p:attrName>style.visibility</p:attrName>
                                        </p:attrNameLst>
                                      </p:cBhvr>
                                      <p:to>
                                        <p:strVal val="visible"/>
                                      </p:to>
                                    </p:set>
                                    <p:anim calcmode="lin" valueType="num">
                                      <p:cBhvr>
                                        <p:cTn id="117" dur="750" fill="hold"/>
                                        <p:tgtEl>
                                          <p:spTgt spid="29"/>
                                        </p:tgtEl>
                                        <p:attrNameLst>
                                          <p:attrName>ppt_w</p:attrName>
                                        </p:attrNameLst>
                                      </p:cBhvr>
                                      <p:tavLst>
                                        <p:tav tm="0">
                                          <p:val>
                                            <p:fltVal val="0"/>
                                          </p:val>
                                        </p:tav>
                                        <p:tav tm="100000">
                                          <p:val>
                                            <p:strVal val="#ppt_w"/>
                                          </p:val>
                                        </p:tav>
                                      </p:tavLst>
                                    </p:anim>
                                    <p:anim calcmode="lin" valueType="num">
                                      <p:cBhvr>
                                        <p:cTn id="118" dur="750" fill="hold"/>
                                        <p:tgtEl>
                                          <p:spTgt spid="29"/>
                                        </p:tgtEl>
                                        <p:attrNameLst>
                                          <p:attrName>ppt_h</p:attrName>
                                        </p:attrNameLst>
                                      </p:cBhvr>
                                      <p:tavLst>
                                        <p:tav tm="0">
                                          <p:val>
                                            <p:fltVal val="0"/>
                                          </p:val>
                                        </p:tav>
                                        <p:tav tm="100000">
                                          <p:val>
                                            <p:strVal val="#ppt_h"/>
                                          </p:val>
                                        </p:tav>
                                      </p:tavLst>
                                    </p:anim>
                                    <p:anim calcmode="lin" valueType="num">
                                      <p:cBhvr>
                                        <p:cTn id="119" dur="750" fill="hold"/>
                                        <p:tgtEl>
                                          <p:spTgt spid="29"/>
                                        </p:tgtEl>
                                        <p:attrNameLst>
                                          <p:attrName>style.rotation</p:attrName>
                                        </p:attrNameLst>
                                      </p:cBhvr>
                                      <p:tavLst>
                                        <p:tav tm="0">
                                          <p:val>
                                            <p:fltVal val="90"/>
                                          </p:val>
                                        </p:tav>
                                        <p:tav tm="100000">
                                          <p:val>
                                            <p:fltVal val="0"/>
                                          </p:val>
                                        </p:tav>
                                      </p:tavLst>
                                    </p:anim>
                                    <p:animEffect transition="in" filter="fade">
                                      <p:cBhvr>
                                        <p:cTn id="120" dur="75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34"/>
                                        </p:tgtEl>
                                        <p:attrNameLst>
                                          <p:attrName>style.visibility</p:attrName>
                                        </p:attrNameLst>
                                      </p:cBhvr>
                                      <p:to>
                                        <p:strVal val="visible"/>
                                      </p:to>
                                    </p:set>
                                    <p:anim calcmode="lin" valueType="num">
                                      <p:cBhvr>
                                        <p:cTn id="125" dur="750" fill="hold"/>
                                        <p:tgtEl>
                                          <p:spTgt spid="34"/>
                                        </p:tgtEl>
                                        <p:attrNameLst>
                                          <p:attrName>ppt_w</p:attrName>
                                        </p:attrNameLst>
                                      </p:cBhvr>
                                      <p:tavLst>
                                        <p:tav tm="0">
                                          <p:val>
                                            <p:fltVal val="0"/>
                                          </p:val>
                                        </p:tav>
                                        <p:tav tm="100000">
                                          <p:val>
                                            <p:strVal val="#ppt_w"/>
                                          </p:val>
                                        </p:tav>
                                      </p:tavLst>
                                    </p:anim>
                                    <p:anim calcmode="lin" valueType="num">
                                      <p:cBhvr>
                                        <p:cTn id="126" dur="750" fill="hold"/>
                                        <p:tgtEl>
                                          <p:spTgt spid="34"/>
                                        </p:tgtEl>
                                        <p:attrNameLst>
                                          <p:attrName>ppt_h</p:attrName>
                                        </p:attrNameLst>
                                      </p:cBhvr>
                                      <p:tavLst>
                                        <p:tav tm="0">
                                          <p:val>
                                            <p:fltVal val="0"/>
                                          </p:val>
                                        </p:tav>
                                        <p:tav tm="100000">
                                          <p:val>
                                            <p:strVal val="#ppt_h"/>
                                          </p:val>
                                        </p:tav>
                                      </p:tavLst>
                                    </p:anim>
                                    <p:anim calcmode="lin" valueType="num">
                                      <p:cBhvr>
                                        <p:cTn id="127" dur="750" fill="hold"/>
                                        <p:tgtEl>
                                          <p:spTgt spid="34"/>
                                        </p:tgtEl>
                                        <p:attrNameLst>
                                          <p:attrName>style.rotation</p:attrName>
                                        </p:attrNameLst>
                                      </p:cBhvr>
                                      <p:tavLst>
                                        <p:tav tm="0">
                                          <p:val>
                                            <p:fltVal val="90"/>
                                          </p:val>
                                        </p:tav>
                                        <p:tav tm="100000">
                                          <p:val>
                                            <p:fltVal val="0"/>
                                          </p:val>
                                        </p:tav>
                                      </p:tavLst>
                                    </p:anim>
                                    <p:animEffect transition="in" filter="fade">
                                      <p:cBhvr>
                                        <p:cTn id="128"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3" grpId="0" animBg="1"/>
      <p:bldP spid="6" grpId="0" animBg="1"/>
      <p:bldP spid="12" grpId="0" animBg="1"/>
      <p:bldP spid="14" grpId="0" animBg="1"/>
      <p:bldP spid="26" grpId="0" animBg="1"/>
      <p:bldP spid="28" grpId="0" animBg="1"/>
      <p:bldP spid="29" grpId="0" animBg="1"/>
      <p:bldP spid="16" grpId="0" animBg="1"/>
      <p:bldP spid="3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675	In medio classes </a:t>
            </a:r>
            <a:r>
              <a:rPr lang="nl-NL" sz="2000" dirty="0" err="1">
                <a:latin typeface="Calibri" panose="020F0502020204030204" pitchFamily="34" charset="0"/>
              </a:rPr>
              <a:t>aeratas</a:t>
            </a:r>
            <a:r>
              <a:rPr lang="nl-NL" sz="2000" dirty="0">
                <a:latin typeface="Calibri" panose="020F0502020204030204" pitchFamily="34" charset="0"/>
              </a:rPr>
              <a:t>, </a:t>
            </a:r>
            <a:r>
              <a:rPr lang="nl-NL" sz="2000" dirty="0" err="1">
                <a:latin typeface="Calibri" panose="020F0502020204030204" pitchFamily="34" charset="0"/>
              </a:rPr>
              <a:t>Actia</a:t>
            </a:r>
            <a:r>
              <a:rPr lang="nl-NL" sz="2000" dirty="0">
                <a:latin typeface="Calibri" panose="020F0502020204030204" pitchFamily="34" charset="0"/>
              </a:rPr>
              <a:t> </a:t>
            </a:r>
            <a:r>
              <a:rPr lang="nl-NL" sz="2000" dirty="0" err="1">
                <a:latin typeface="Calibri" panose="020F0502020204030204" pitchFamily="34" charset="0"/>
              </a:rPr>
              <a:t>bella</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676	</a:t>
            </a:r>
            <a:r>
              <a:rPr lang="nl-NL" sz="2000" dirty="0" err="1">
                <a:latin typeface="Calibri" panose="020F0502020204030204" pitchFamily="34" charset="0"/>
              </a:rPr>
              <a:t>cernere</a:t>
            </a:r>
            <a:r>
              <a:rPr lang="nl-NL" sz="2000" dirty="0">
                <a:latin typeface="Calibri" panose="020F0502020204030204" pitchFamily="34" charset="0"/>
              </a:rPr>
              <a:t> </a:t>
            </a:r>
            <a:r>
              <a:rPr lang="nl-NL" sz="2000" dirty="0" err="1">
                <a:latin typeface="Calibri" panose="020F0502020204030204" pitchFamily="34" charset="0"/>
              </a:rPr>
              <a:t>erat</a:t>
            </a:r>
            <a:r>
              <a:rPr lang="nl-NL" sz="2000" dirty="0">
                <a:latin typeface="Calibri" panose="020F0502020204030204" pitchFamily="34" charset="0"/>
              </a:rPr>
              <a:t>, </a:t>
            </a:r>
            <a:r>
              <a:rPr lang="nl-NL" sz="2000" dirty="0" err="1">
                <a:latin typeface="Calibri" panose="020F0502020204030204" pitchFamily="34" charset="0"/>
              </a:rPr>
              <a:t>totumque</a:t>
            </a:r>
            <a:r>
              <a:rPr lang="nl-NL" sz="2000" dirty="0">
                <a:latin typeface="Calibri" panose="020F0502020204030204" pitchFamily="34" charset="0"/>
              </a:rPr>
              <a:t> </a:t>
            </a:r>
            <a:r>
              <a:rPr lang="nl-NL" sz="2000" dirty="0" err="1">
                <a:latin typeface="Calibri" panose="020F0502020204030204" pitchFamily="34" charset="0"/>
              </a:rPr>
              <a:t>instructo</a:t>
            </a:r>
            <a:r>
              <a:rPr lang="nl-NL" sz="2000" dirty="0">
                <a:latin typeface="Calibri" panose="020F0502020204030204" pitchFamily="34" charset="0"/>
              </a:rPr>
              <a:t> Marte </a:t>
            </a:r>
            <a:r>
              <a:rPr lang="nl-NL" sz="2000" dirty="0" err="1">
                <a:latin typeface="Calibri" panose="020F0502020204030204" pitchFamily="34" charset="0"/>
              </a:rPr>
              <a:t>videres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677	</a:t>
            </a:r>
            <a:r>
              <a:rPr lang="nl-NL" sz="2000" dirty="0" err="1">
                <a:latin typeface="Calibri" panose="020F0502020204030204" pitchFamily="34" charset="0"/>
              </a:rPr>
              <a:t>fervere</a:t>
            </a:r>
            <a:r>
              <a:rPr lang="nl-NL" sz="2000" dirty="0">
                <a:latin typeface="Calibri" panose="020F0502020204030204" pitchFamily="34" charset="0"/>
              </a:rPr>
              <a:t> </a:t>
            </a:r>
            <a:r>
              <a:rPr lang="nl-NL" sz="2000" dirty="0" err="1">
                <a:latin typeface="Calibri" panose="020F0502020204030204" pitchFamily="34" charset="0"/>
              </a:rPr>
              <a:t>Leucaten</a:t>
            </a:r>
            <a:r>
              <a:rPr lang="nl-NL" sz="2000" dirty="0">
                <a:latin typeface="Calibri" panose="020F0502020204030204" pitchFamily="34" charset="0"/>
              </a:rPr>
              <a:t> </a:t>
            </a:r>
            <a:r>
              <a:rPr lang="nl-NL" sz="2000" dirty="0" err="1">
                <a:latin typeface="Calibri" panose="020F0502020204030204" pitchFamily="34" charset="0"/>
              </a:rPr>
              <a:t>auroque</a:t>
            </a:r>
            <a:r>
              <a:rPr lang="nl-NL" sz="2000" dirty="0">
                <a:latin typeface="Calibri" panose="020F0502020204030204" pitchFamily="34" charset="0"/>
              </a:rPr>
              <a:t> </a:t>
            </a:r>
            <a:r>
              <a:rPr lang="nl-NL" sz="2000" dirty="0" err="1">
                <a:latin typeface="Calibri" panose="020F0502020204030204" pitchFamily="34" charset="0"/>
              </a:rPr>
              <a:t>effulgere</a:t>
            </a:r>
            <a:r>
              <a:rPr lang="nl-NL" sz="2000" dirty="0">
                <a:latin typeface="Calibri" panose="020F0502020204030204" pitchFamily="34" charset="0"/>
              </a:rPr>
              <a:t> </a:t>
            </a:r>
            <a:r>
              <a:rPr lang="nl-NL" sz="2000" dirty="0" err="1">
                <a:latin typeface="Calibri" panose="020F0502020204030204" pitchFamily="34" charset="0"/>
              </a:rPr>
              <a:t>fluctus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3"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688000" y="319002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BAEE6117-39AC-43D9-8178-E63B6E7FCBF3}"/>
              </a:ext>
            </a:extLst>
          </p:cNvPr>
          <p:cNvCxnSpPr/>
          <p:nvPr/>
        </p:nvCxnSpPr>
        <p:spPr bwMode="auto">
          <a:xfrm>
            <a:off x="1204832" y="2827720"/>
            <a:ext cx="7203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046624" y="2827720"/>
            <a:ext cx="39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BAEE6117-39AC-43D9-8178-E63B6E7FCBF3}"/>
              </a:ext>
            </a:extLst>
          </p:cNvPr>
          <p:cNvCxnSpPr/>
          <p:nvPr/>
        </p:nvCxnSpPr>
        <p:spPr bwMode="auto">
          <a:xfrm>
            <a:off x="1203164" y="3669512"/>
            <a:ext cx="72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5353664" y="2829846"/>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1">
            <a:extLst>
              <a:ext uri="{FF2B5EF4-FFF2-40B4-BE49-F238E27FC236}">
                <a16:creationId xmlns="" xmlns:a16="http://schemas.microsoft.com/office/drawing/2014/main" id="{BAEE6117-39AC-43D9-8178-E63B6E7FCBF3}"/>
              </a:ext>
            </a:extLst>
          </p:cNvPr>
          <p:cNvCxnSpPr/>
          <p:nvPr/>
        </p:nvCxnSpPr>
        <p:spPr bwMode="auto">
          <a:xfrm>
            <a:off x="3924000" y="3669512"/>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 xmlns:a16="http://schemas.microsoft.com/office/drawing/2014/main" id="{387E27FB-E974-431D-8F66-70AABCDFD461}"/>
              </a:ext>
            </a:extLst>
          </p:cNvPr>
          <p:cNvCxnSpPr/>
          <p:nvPr/>
        </p:nvCxnSpPr>
        <p:spPr bwMode="auto">
          <a:xfrm>
            <a:off x="2494521" y="233399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Plus 27">
            <a:extLst>
              <a:ext uri="{FF2B5EF4-FFF2-40B4-BE49-F238E27FC236}">
                <a16:creationId xmlns="" xmlns:a16="http://schemas.microsoft.com/office/drawing/2014/main" id="{B504486C-E540-47DA-9BB6-876E744045BC}"/>
              </a:ext>
            </a:extLst>
          </p:cNvPr>
          <p:cNvSpPr/>
          <p:nvPr/>
        </p:nvSpPr>
        <p:spPr bwMode="auto">
          <a:xfrm>
            <a:off x="3369513" y="281260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7D636479-8DE6-41D3-AD3A-622C81FE1198}"/>
              </a:ext>
            </a:extLst>
          </p:cNvPr>
          <p:cNvSpPr/>
          <p:nvPr/>
        </p:nvSpPr>
        <p:spPr bwMode="auto">
          <a:xfrm>
            <a:off x="2317392" y="13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Freeform 40">
            <a:extLst>
              <a:ext uri="{FF2B5EF4-FFF2-40B4-BE49-F238E27FC236}">
                <a16:creationId xmlns="" xmlns:a16="http://schemas.microsoft.com/office/drawing/2014/main" id="{E4B530E3-DFC8-4B5C-83B8-8E1105BD02F7}"/>
              </a:ext>
            </a:extLst>
          </p:cNvPr>
          <p:cNvSpPr/>
          <p:nvPr/>
        </p:nvSpPr>
        <p:spPr bwMode="auto">
          <a:xfrm>
            <a:off x="1114832" y="159893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 xmlns:a16="http://schemas.microsoft.com/office/drawing/2014/main" id="{8FC9EE6F-6EDA-41DE-8838-0013F6AEA388}"/>
              </a:ext>
            </a:extLst>
          </p:cNvPr>
          <p:cNvSpPr/>
          <p:nvPr/>
        </p:nvSpPr>
        <p:spPr bwMode="auto">
          <a:xfrm flipH="1">
            <a:off x="1818000" y="243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1467E41C-AC6D-4560-BB71-6C5A8D960222}"/>
              </a:ext>
            </a:extLst>
          </p:cNvPr>
          <p:cNvSpPr/>
          <p:nvPr/>
        </p:nvSpPr>
        <p:spPr bwMode="auto">
          <a:xfrm>
            <a:off x="880832" y="1351816"/>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7D636479-8DE6-41D3-AD3A-622C81FE1198}"/>
              </a:ext>
            </a:extLst>
          </p:cNvPr>
          <p:cNvSpPr/>
          <p:nvPr/>
        </p:nvSpPr>
        <p:spPr bwMode="auto">
          <a:xfrm>
            <a:off x="4451744" y="13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Freeform 40">
            <a:extLst>
              <a:ext uri="{FF2B5EF4-FFF2-40B4-BE49-F238E27FC236}">
                <a16:creationId xmlns="" xmlns:a16="http://schemas.microsoft.com/office/drawing/2014/main" id="{33D10C2B-25A1-483B-959B-254381F06A1A}"/>
              </a:ext>
            </a:extLst>
          </p:cNvPr>
          <p:cNvSpPr/>
          <p:nvPr/>
        </p:nvSpPr>
        <p:spPr bwMode="auto">
          <a:xfrm>
            <a:off x="2546419" y="2428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28293107-A79A-4855-BFF6-5F75FB636F68}"/>
              </a:ext>
            </a:extLst>
          </p:cNvPr>
          <p:cNvSpPr/>
          <p:nvPr/>
        </p:nvSpPr>
        <p:spPr bwMode="auto">
          <a:xfrm flipH="1">
            <a:off x="2741118" y="327926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EFA41150-C356-4294-BE84-D1C292A59771}"/>
              </a:ext>
            </a:extLst>
          </p:cNvPr>
          <p:cNvSpPr/>
          <p:nvPr/>
        </p:nvSpPr>
        <p:spPr bwMode="auto">
          <a:xfrm>
            <a:off x="1402984" y="3060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 xmlns:a16="http://schemas.microsoft.com/office/drawing/2014/main" id="{7D636479-8DE6-41D3-AD3A-622C81FE1198}"/>
              </a:ext>
            </a:extLst>
          </p:cNvPr>
          <p:cNvSpPr/>
          <p:nvPr/>
        </p:nvSpPr>
        <p:spPr bwMode="auto">
          <a:xfrm>
            <a:off x="2266035" y="30573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2506980" y="2834640"/>
            <a:ext cx="414138" cy="640080"/>
          </a:xfrm>
          <a:custGeom>
            <a:avLst/>
            <a:gdLst>
              <a:gd name="connsiteX0" fmla="*/ 403860 w 414138"/>
              <a:gd name="connsiteY0" fmla="*/ 0 h 640080"/>
              <a:gd name="connsiteX1" fmla="*/ 388620 w 414138"/>
              <a:gd name="connsiteY1" fmla="*/ 289560 h 640080"/>
              <a:gd name="connsiteX2" fmla="*/ 182880 w 414138"/>
              <a:gd name="connsiteY2" fmla="*/ 327660 h 640080"/>
              <a:gd name="connsiteX3" fmla="*/ 0 w 414138"/>
              <a:gd name="connsiteY3" fmla="*/ 640080 h 640080"/>
            </a:gdLst>
            <a:ahLst/>
            <a:cxnLst>
              <a:cxn ang="0">
                <a:pos x="connsiteX0" y="connsiteY0"/>
              </a:cxn>
              <a:cxn ang="0">
                <a:pos x="connsiteX1" y="connsiteY1"/>
              </a:cxn>
              <a:cxn ang="0">
                <a:pos x="connsiteX2" y="connsiteY2"/>
              </a:cxn>
              <a:cxn ang="0">
                <a:pos x="connsiteX3" y="connsiteY3"/>
              </a:cxn>
            </a:cxnLst>
            <a:rect l="l" t="t" r="r" b="b"/>
            <a:pathLst>
              <a:path w="414138" h="640080">
                <a:moveTo>
                  <a:pt x="403860" y="0"/>
                </a:moveTo>
                <a:cubicBezTo>
                  <a:pt x="414655" y="117475"/>
                  <a:pt x="425450" y="234950"/>
                  <a:pt x="388620" y="289560"/>
                </a:cubicBezTo>
                <a:cubicBezTo>
                  <a:pt x="351790" y="344170"/>
                  <a:pt x="247650" y="269240"/>
                  <a:pt x="182880" y="327660"/>
                </a:cubicBezTo>
                <a:cubicBezTo>
                  <a:pt x="118110" y="386080"/>
                  <a:pt x="59055" y="513080"/>
                  <a:pt x="0" y="64008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Freeform 40">
            <a:extLst>
              <a:ext uri="{FF2B5EF4-FFF2-40B4-BE49-F238E27FC236}">
                <a16:creationId xmlns="" xmlns:a16="http://schemas.microsoft.com/office/drawing/2014/main" id="{33D10C2B-25A1-483B-959B-254381F06A1A}"/>
              </a:ext>
            </a:extLst>
          </p:cNvPr>
          <p:cNvSpPr/>
          <p:nvPr/>
        </p:nvSpPr>
        <p:spPr bwMode="auto">
          <a:xfrm>
            <a:off x="2965315" y="327926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41">
            <a:extLst>
              <a:ext uri="{FF2B5EF4-FFF2-40B4-BE49-F238E27FC236}">
                <a16:creationId xmlns="" xmlns:a16="http://schemas.microsoft.com/office/drawing/2014/main" id="{28293107-A79A-4855-BFF6-5F75FB636F68}"/>
              </a:ext>
            </a:extLst>
          </p:cNvPr>
          <p:cNvSpPr/>
          <p:nvPr/>
        </p:nvSpPr>
        <p:spPr bwMode="auto">
          <a:xfrm flipH="1">
            <a:off x="5448199" y="328041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EFA41150-C356-4294-BE84-D1C292A59771}"/>
              </a:ext>
            </a:extLst>
          </p:cNvPr>
          <p:cNvSpPr/>
          <p:nvPr/>
        </p:nvSpPr>
        <p:spPr bwMode="auto">
          <a:xfrm>
            <a:off x="4219233" y="3060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 xmlns:a16="http://schemas.microsoft.com/office/drawing/2014/main" id="{7D636479-8DE6-41D3-AD3A-622C81FE1198}"/>
              </a:ext>
            </a:extLst>
          </p:cNvPr>
          <p:cNvSpPr/>
          <p:nvPr/>
        </p:nvSpPr>
        <p:spPr bwMode="auto">
          <a:xfrm>
            <a:off x="5089494" y="30573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SMARTInkShape-1"/>
          <p:cNvSpPr/>
          <p:nvPr>
            <p:custDataLst>
              <p:tags r:id="rId1"/>
            </p:custDataLst>
          </p:nvPr>
        </p:nvSpPr>
        <p:spPr bwMode="auto">
          <a:xfrm>
            <a:off x="3430800" y="629972"/>
            <a:ext cx="149992" cy="128649"/>
          </a:xfrm>
          <a:custGeom>
            <a:avLst/>
            <a:gdLst/>
            <a:ahLst/>
            <a:cxnLst/>
            <a:rect l="0" t="0" r="0" b="0"/>
            <a:pathLst>
              <a:path w="149992" h="128649">
                <a:moveTo>
                  <a:pt x="132145" y="75473"/>
                </a:moveTo>
                <a:lnTo>
                  <a:pt x="132145" y="75473"/>
                </a:ln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36109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arn(outVertic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outVertic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35"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style.rotation</p:attrName>
                                        </p:attrNameLst>
                                      </p:cBhvr>
                                      <p:tavLst>
                                        <p:tav tm="0">
                                          <p:val>
                                            <p:fltVal val="720"/>
                                          </p:val>
                                        </p:tav>
                                        <p:tav tm="100000">
                                          <p:val>
                                            <p:fltVal val="0"/>
                                          </p:val>
                                        </p:tav>
                                      </p:tavLst>
                                    </p:anim>
                                    <p:anim calcmode="lin" valueType="num">
                                      <p:cBhvr>
                                        <p:cTn id="46" dur="1000" fill="hold"/>
                                        <p:tgtEl>
                                          <p:spTgt spid="17"/>
                                        </p:tgtEl>
                                        <p:attrNameLst>
                                          <p:attrName>ppt_h</p:attrName>
                                        </p:attrNameLst>
                                      </p:cBhvr>
                                      <p:tavLst>
                                        <p:tav tm="0">
                                          <p:val>
                                            <p:fltVal val="0"/>
                                          </p:val>
                                        </p:tav>
                                        <p:tav tm="100000">
                                          <p:val>
                                            <p:strVal val="#ppt_h"/>
                                          </p:val>
                                        </p:tav>
                                      </p:tavLst>
                                    </p:anim>
                                    <p:anim calcmode="lin" valueType="num">
                                      <p:cBhvr>
                                        <p:cTn id="47" dur="1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right)">
                                      <p:cBhvr>
                                        <p:cTn id="55" dur="500"/>
                                        <p:tgtEl>
                                          <p:spTgt spid="20"/>
                                        </p:tgtEl>
                                      </p:cBhvr>
                                    </p:animEffect>
                                  </p:childTnLst>
                                </p:cTn>
                              </p:par>
                            </p:childTnLst>
                          </p:cTn>
                        </p:par>
                        <p:par>
                          <p:cTn id="56" fill="hold">
                            <p:stCondLst>
                              <p:cond delay="500"/>
                            </p:stCondLst>
                            <p:childTnLst>
                              <p:par>
                                <p:cTn id="57" presetID="31"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750" fill="hold"/>
                                        <p:tgtEl>
                                          <p:spTgt spid="21"/>
                                        </p:tgtEl>
                                        <p:attrNameLst>
                                          <p:attrName>ppt_w</p:attrName>
                                        </p:attrNameLst>
                                      </p:cBhvr>
                                      <p:tavLst>
                                        <p:tav tm="0">
                                          <p:val>
                                            <p:fltVal val="0"/>
                                          </p:val>
                                        </p:tav>
                                        <p:tav tm="100000">
                                          <p:val>
                                            <p:strVal val="#ppt_w"/>
                                          </p:val>
                                        </p:tav>
                                      </p:tavLst>
                                    </p:anim>
                                    <p:anim calcmode="lin" valueType="num">
                                      <p:cBhvr>
                                        <p:cTn id="60" dur="750" fill="hold"/>
                                        <p:tgtEl>
                                          <p:spTgt spid="21"/>
                                        </p:tgtEl>
                                        <p:attrNameLst>
                                          <p:attrName>ppt_h</p:attrName>
                                        </p:attrNameLst>
                                      </p:cBhvr>
                                      <p:tavLst>
                                        <p:tav tm="0">
                                          <p:val>
                                            <p:fltVal val="0"/>
                                          </p:val>
                                        </p:tav>
                                        <p:tav tm="100000">
                                          <p:val>
                                            <p:strVal val="#ppt_h"/>
                                          </p:val>
                                        </p:tav>
                                      </p:tavLst>
                                    </p:anim>
                                    <p:anim calcmode="lin" valueType="num">
                                      <p:cBhvr>
                                        <p:cTn id="61" dur="750" fill="hold"/>
                                        <p:tgtEl>
                                          <p:spTgt spid="21"/>
                                        </p:tgtEl>
                                        <p:attrNameLst>
                                          <p:attrName>style.rotation</p:attrName>
                                        </p:attrNameLst>
                                      </p:cBhvr>
                                      <p:tavLst>
                                        <p:tav tm="0">
                                          <p:val>
                                            <p:fltVal val="90"/>
                                          </p:val>
                                        </p:tav>
                                        <p:tav tm="100000">
                                          <p:val>
                                            <p:fltVal val="0"/>
                                          </p:val>
                                        </p:tav>
                                      </p:tavLst>
                                    </p:anim>
                                    <p:animEffect transition="in" filter="fade">
                                      <p:cBhvr>
                                        <p:cTn id="62" dur="75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 calcmode="lin" valueType="num">
                                      <p:cBhvr>
                                        <p:cTn id="69" dur="750" fill="hold"/>
                                        <p:tgtEl>
                                          <p:spTgt spid="18"/>
                                        </p:tgtEl>
                                        <p:attrNameLst>
                                          <p:attrName>style.rotation</p:attrName>
                                        </p:attrNameLst>
                                      </p:cBhvr>
                                      <p:tavLst>
                                        <p:tav tm="0">
                                          <p:val>
                                            <p:fltVal val="90"/>
                                          </p:val>
                                        </p:tav>
                                        <p:tav tm="100000">
                                          <p:val>
                                            <p:fltVal val="0"/>
                                          </p:val>
                                        </p:tav>
                                      </p:tavLst>
                                    </p:anim>
                                    <p:animEffect transition="in" filter="fade">
                                      <p:cBhvr>
                                        <p:cTn id="70" dur="750"/>
                                        <p:tgtEl>
                                          <p:spTgt spid="18"/>
                                        </p:tgtEl>
                                      </p:cBhvr>
                                    </p:animEffect>
                                  </p:childTnLst>
                                </p:cTn>
                              </p:par>
                            </p:childTnLst>
                          </p:cTn>
                        </p:par>
                        <p:par>
                          <p:cTn id="71" fill="hold">
                            <p:stCondLst>
                              <p:cond delay="750"/>
                            </p:stCondLst>
                            <p:childTnLst>
                              <p:par>
                                <p:cTn id="72" presetID="31" presetClass="entr" presetSubtype="0"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750" fill="hold"/>
                                        <p:tgtEl>
                                          <p:spTgt spid="23"/>
                                        </p:tgtEl>
                                        <p:attrNameLst>
                                          <p:attrName>ppt_w</p:attrName>
                                        </p:attrNameLst>
                                      </p:cBhvr>
                                      <p:tavLst>
                                        <p:tav tm="0">
                                          <p:val>
                                            <p:fltVal val="0"/>
                                          </p:val>
                                        </p:tav>
                                        <p:tav tm="100000">
                                          <p:val>
                                            <p:strVal val="#ppt_w"/>
                                          </p:val>
                                        </p:tav>
                                      </p:tavLst>
                                    </p:anim>
                                    <p:anim calcmode="lin" valueType="num">
                                      <p:cBhvr>
                                        <p:cTn id="75" dur="750" fill="hold"/>
                                        <p:tgtEl>
                                          <p:spTgt spid="23"/>
                                        </p:tgtEl>
                                        <p:attrNameLst>
                                          <p:attrName>ppt_h</p:attrName>
                                        </p:attrNameLst>
                                      </p:cBhvr>
                                      <p:tavLst>
                                        <p:tav tm="0">
                                          <p:val>
                                            <p:fltVal val="0"/>
                                          </p:val>
                                        </p:tav>
                                        <p:tav tm="100000">
                                          <p:val>
                                            <p:strVal val="#ppt_h"/>
                                          </p:val>
                                        </p:tav>
                                      </p:tavLst>
                                    </p:anim>
                                    <p:anim calcmode="lin" valueType="num">
                                      <p:cBhvr>
                                        <p:cTn id="76" dur="750" fill="hold"/>
                                        <p:tgtEl>
                                          <p:spTgt spid="23"/>
                                        </p:tgtEl>
                                        <p:attrNameLst>
                                          <p:attrName>style.rotation</p:attrName>
                                        </p:attrNameLst>
                                      </p:cBhvr>
                                      <p:tavLst>
                                        <p:tav tm="0">
                                          <p:val>
                                            <p:fltVal val="90"/>
                                          </p:val>
                                        </p:tav>
                                        <p:tav tm="100000">
                                          <p:val>
                                            <p:fltVal val="0"/>
                                          </p:val>
                                        </p:tav>
                                      </p:tavLst>
                                    </p:anim>
                                    <p:animEffect transition="in" filter="fade">
                                      <p:cBhvr>
                                        <p:cTn id="77" dur="75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left)">
                                      <p:cBhvr>
                                        <p:cTn id="82" dur="500"/>
                                        <p:tgtEl>
                                          <p:spTgt spid="24"/>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right)">
                                      <p:cBhvr>
                                        <p:cTn id="85" dur="500"/>
                                        <p:tgtEl>
                                          <p:spTgt spid="25"/>
                                        </p:tgtEl>
                                      </p:cBhvr>
                                    </p:animEffect>
                                  </p:childTnLst>
                                </p:cTn>
                              </p:par>
                            </p:childTnLst>
                          </p:cTn>
                        </p:par>
                        <p:par>
                          <p:cTn id="86" fill="hold">
                            <p:stCondLst>
                              <p:cond delay="500"/>
                            </p:stCondLst>
                            <p:childTnLst>
                              <p:par>
                                <p:cTn id="87" presetID="31" presetClass="entr" presetSubtype="0"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750" fill="hold"/>
                                        <p:tgtEl>
                                          <p:spTgt spid="26"/>
                                        </p:tgtEl>
                                        <p:attrNameLst>
                                          <p:attrName>ppt_w</p:attrName>
                                        </p:attrNameLst>
                                      </p:cBhvr>
                                      <p:tavLst>
                                        <p:tav tm="0">
                                          <p:val>
                                            <p:fltVal val="0"/>
                                          </p:val>
                                        </p:tav>
                                        <p:tav tm="100000">
                                          <p:val>
                                            <p:strVal val="#ppt_w"/>
                                          </p:val>
                                        </p:tav>
                                      </p:tavLst>
                                    </p:anim>
                                    <p:anim calcmode="lin" valueType="num">
                                      <p:cBhvr>
                                        <p:cTn id="90" dur="750" fill="hold"/>
                                        <p:tgtEl>
                                          <p:spTgt spid="26"/>
                                        </p:tgtEl>
                                        <p:attrNameLst>
                                          <p:attrName>ppt_h</p:attrName>
                                        </p:attrNameLst>
                                      </p:cBhvr>
                                      <p:tavLst>
                                        <p:tav tm="0">
                                          <p:val>
                                            <p:fltVal val="0"/>
                                          </p:val>
                                        </p:tav>
                                        <p:tav tm="100000">
                                          <p:val>
                                            <p:strVal val="#ppt_h"/>
                                          </p:val>
                                        </p:tav>
                                      </p:tavLst>
                                    </p:anim>
                                    <p:anim calcmode="lin" valueType="num">
                                      <p:cBhvr>
                                        <p:cTn id="91" dur="750" fill="hold"/>
                                        <p:tgtEl>
                                          <p:spTgt spid="26"/>
                                        </p:tgtEl>
                                        <p:attrNameLst>
                                          <p:attrName>style.rotation</p:attrName>
                                        </p:attrNameLst>
                                      </p:cBhvr>
                                      <p:tavLst>
                                        <p:tav tm="0">
                                          <p:val>
                                            <p:fltVal val="90"/>
                                          </p:val>
                                        </p:tav>
                                        <p:tav tm="100000">
                                          <p:val>
                                            <p:fltVal val="0"/>
                                          </p:val>
                                        </p:tav>
                                      </p:tavLst>
                                    </p:anim>
                                    <p:animEffect transition="in" filter="fade">
                                      <p:cBhvr>
                                        <p:cTn id="92" dur="750"/>
                                        <p:tgtEl>
                                          <p:spTgt spid="26"/>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750" fill="hold"/>
                                        <p:tgtEl>
                                          <p:spTgt spid="27"/>
                                        </p:tgtEl>
                                        <p:attrNameLst>
                                          <p:attrName>ppt_w</p:attrName>
                                        </p:attrNameLst>
                                      </p:cBhvr>
                                      <p:tavLst>
                                        <p:tav tm="0">
                                          <p:val>
                                            <p:fltVal val="0"/>
                                          </p:val>
                                        </p:tav>
                                        <p:tav tm="100000">
                                          <p:val>
                                            <p:strVal val="#ppt_w"/>
                                          </p:val>
                                        </p:tav>
                                      </p:tavLst>
                                    </p:anim>
                                    <p:anim calcmode="lin" valueType="num">
                                      <p:cBhvr>
                                        <p:cTn id="98" dur="750" fill="hold"/>
                                        <p:tgtEl>
                                          <p:spTgt spid="27"/>
                                        </p:tgtEl>
                                        <p:attrNameLst>
                                          <p:attrName>ppt_h</p:attrName>
                                        </p:attrNameLst>
                                      </p:cBhvr>
                                      <p:tavLst>
                                        <p:tav tm="0">
                                          <p:val>
                                            <p:fltVal val="0"/>
                                          </p:val>
                                        </p:tav>
                                        <p:tav tm="100000">
                                          <p:val>
                                            <p:strVal val="#ppt_h"/>
                                          </p:val>
                                        </p:tav>
                                      </p:tavLst>
                                    </p:anim>
                                    <p:anim calcmode="lin" valueType="num">
                                      <p:cBhvr>
                                        <p:cTn id="99" dur="750" fill="hold"/>
                                        <p:tgtEl>
                                          <p:spTgt spid="27"/>
                                        </p:tgtEl>
                                        <p:attrNameLst>
                                          <p:attrName>style.rotation</p:attrName>
                                        </p:attrNameLst>
                                      </p:cBhvr>
                                      <p:tavLst>
                                        <p:tav tm="0">
                                          <p:val>
                                            <p:fltVal val="90"/>
                                          </p:val>
                                        </p:tav>
                                        <p:tav tm="100000">
                                          <p:val>
                                            <p:fltVal val="0"/>
                                          </p:val>
                                        </p:tav>
                                      </p:tavLst>
                                    </p:anim>
                                    <p:animEffect transition="in" filter="fade">
                                      <p:cBhvr>
                                        <p:cTn id="100" dur="75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4"/>
                                        </p:tgtEl>
                                        <p:attrNameLst>
                                          <p:attrName>style.visibility</p:attrName>
                                        </p:attrNameLst>
                                      </p:cBhvr>
                                      <p:to>
                                        <p:strVal val="visible"/>
                                      </p:to>
                                    </p:set>
                                    <p:animEffect transition="in" filter="wipe(right)">
                                      <p:cBhvr>
                                        <p:cTn id="105" dur="500"/>
                                        <p:tgtEl>
                                          <p:spTgt spid="4"/>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wipe(left)">
                                      <p:cBhvr>
                                        <p:cTn id="110" dur="500"/>
                                        <p:tgtEl>
                                          <p:spTgt spid="29"/>
                                        </p:tgtEl>
                                      </p:cBhvr>
                                    </p:animEffect>
                                  </p:childTnLst>
                                </p:cTn>
                              </p:par>
                              <p:par>
                                <p:cTn id="111" presetID="22" presetClass="entr" presetSubtype="2" fill="hold" grpId="0" nodeType="withEffect">
                                  <p:stCondLst>
                                    <p:cond delay="0"/>
                                  </p:stCondLst>
                                  <p:childTnLst>
                                    <p:set>
                                      <p:cBhvr>
                                        <p:cTn id="112" dur="1" fill="hold">
                                          <p:stCondLst>
                                            <p:cond delay="0"/>
                                          </p:stCondLst>
                                        </p:cTn>
                                        <p:tgtEl>
                                          <p:spTgt spid="30"/>
                                        </p:tgtEl>
                                        <p:attrNameLst>
                                          <p:attrName>style.visibility</p:attrName>
                                        </p:attrNameLst>
                                      </p:cBhvr>
                                      <p:to>
                                        <p:strVal val="visible"/>
                                      </p:to>
                                    </p:set>
                                    <p:animEffect transition="in" filter="wipe(right)">
                                      <p:cBhvr>
                                        <p:cTn id="113" dur="500"/>
                                        <p:tgtEl>
                                          <p:spTgt spid="30"/>
                                        </p:tgtEl>
                                      </p:cBhvr>
                                    </p:animEffect>
                                  </p:childTnLst>
                                </p:cTn>
                              </p:par>
                            </p:childTnLst>
                          </p:cTn>
                        </p:par>
                        <p:par>
                          <p:cTn id="114" fill="hold">
                            <p:stCondLst>
                              <p:cond delay="500"/>
                            </p:stCondLst>
                            <p:childTnLst>
                              <p:par>
                                <p:cTn id="115" presetID="31" presetClass="entr" presetSubtype="0" fill="hold" grpId="0" nodeType="after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750" fill="hold"/>
                                        <p:tgtEl>
                                          <p:spTgt spid="34"/>
                                        </p:tgtEl>
                                        <p:attrNameLst>
                                          <p:attrName>ppt_w</p:attrName>
                                        </p:attrNameLst>
                                      </p:cBhvr>
                                      <p:tavLst>
                                        <p:tav tm="0">
                                          <p:val>
                                            <p:fltVal val="0"/>
                                          </p:val>
                                        </p:tav>
                                        <p:tav tm="100000">
                                          <p:val>
                                            <p:strVal val="#ppt_w"/>
                                          </p:val>
                                        </p:tav>
                                      </p:tavLst>
                                    </p:anim>
                                    <p:anim calcmode="lin" valueType="num">
                                      <p:cBhvr>
                                        <p:cTn id="118" dur="750" fill="hold"/>
                                        <p:tgtEl>
                                          <p:spTgt spid="34"/>
                                        </p:tgtEl>
                                        <p:attrNameLst>
                                          <p:attrName>ppt_h</p:attrName>
                                        </p:attrNameLst>
                                      </p:cBhvr>
                                      <p:tavLst>
                                        <p:tav tm="0">
                                          <p:val>
                                            <p:fltVal val="0"/>
                                          </p:val>
                                        </p:tav>
                                        <p:tav tm="100000">
                                          <p:val>
                                            <p:strVal val="#ppt_h"/>
                                          </p:val>
                                        </p:tav>
                                      </p:tavLst>
                                    </p:anim>
                                    <p:anim calcmode="lin" valueType="num">
                                      <p:cBhvr>
                                        <p:cTn id="119" dur="750" fill="hold"/>
                                        <p:tgtEl>
                                          <p:spTgt spid="34"/>
                                        </p:tgtEl>
                                        <p:attrNameLst>
                                          <p:attrName>style.rotation</p:attrName>
                                        </p:attrNameLst>
                                      </p:cBhvr>
                                      <p:tavLst>
                                        <p:tav tm="0">
                                          <p:val>
                                            <p:fltVal val="90"/>
                                          </p:val>
                                        </p:tav>
                                        <p:tav tm="100000">
                                          <p:val>
                                            <p:fltVal val="0"/>
                                          </p:val>
                                        </p:tav>
                                      </p:tavLst>
                                    </p:anim>
                                    <p:animEffect transition="in" filter="fade">
                                      <p:cBhvr>
                                        <p:cTn id="120" dur="750"/>
                                        <p:tgtEl>
                                          <p:spTgt spid="34"/>
                                        </p:tgtEl>
                                      </p:cBhvr>
                                    </p:animEffect>
                                  </p:childTnLst>
                                </p:cTn>
                              </p:par>
                            </p:childTnLst>
                          </p:cTn>
                        </p:par>
                      </p:childTnLst>
                    </p:cTn>
                  </p:par>
                  <p:par>
                    <p:cTn id="121" fill="hold">
                      <p:stCondLst>
                        <p:cond delay="indefinite"/>
                      </p:stCondLst>
                      <p:childTnLst>
                        <p:par>
                          <p:cTn id="122" fill="hold">
                            <p:stCondLst>
                              <p:cond delay="0"/>
                            </p:stCondLst>
                            <p:childTnLst>
                              <p:par>
                                <p:cTn id="123" presetID="31" presetClass="entr" presetSubtype="0"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p:cTn id="125" dur="750" fill="hold"/>
                                        <p:tgtEl>
                                          <p:spTgt spid="35"/>
                                        </p:tgtEl>
                                        <p:attrNameLst>
                                          <p:attrName>ppt_w</p:attrName>
                                        </p:attrNameLst>
                                      </p:cBhvr>
                                      <p:tavLst>
                                        <p:tav tm="0">
                                          <p:val>
                                            <p:fltVal val="0"/>
                                          </p:val>
                                        </p:tav>
                                        <p:tav tm="100000">
                                          <p:val>
                                            <p:strVal val="#ppt_w"/>
                                          </p:val>
                                        </p:tav>
                                      </p:tavLst>
                                    </p:anim>
                                    <p:anim calcmode="lin" valueType="num">
                                      <p:cBhvr>
                                        <p:cTn id="126" dur="750" fill="hold"/>
                                        <p:tgtEl>
                                          <p:spTgt spid="35"/>
                                        </p:tgtEl>
                                        <p:attrNameLst>
                                          <p:attrName>ppt_h</p:attrName>
                                        </p:attrNameLst>
                                      </p:cBhvr>
                                      <p:tavLst>
                                        <p:tav tm="0">
                                          <p:val>
                                            <p:fltVal val="0"/>
                                          </p:val>
                                        </p:tav>
                                        <p:tav tm="100000">
                                          <p:val>
                                            <p:strVal val="#ppt_h"/>
                                          </p:val>
                                        </p:tav>
                                      </p:tavLst>
                                    </p:anim>
                                    <p:anim calcmode="lin" valueType="num">
                                      <p:cBhvr>
                                        <p:cTn id="127" dur="750" fill="hold"/>
                                        <p:tgtEl>
                                          <p:spTgt spid="35"/>
                                        </p:tgtEl>
                                        <p:attrNameLst>
                                          <p:attrName>style.rotation</p:attrName>
                                        </p:attrNameLst>
                                      </p:cBhvr>
                                      <p:tavLst>
                                        <p:tav tm="0">
                                          <p:val>
                                            <p:fltVal val="90"/>
                                          </p:val>
                                        </p:tav>
                                        <p:tav tm="100000">
                                          <p:val>
                                            <p:fltVal val="0"/>
                                          </p:val>
                                        </p:tav>
                                      </p:tavLst>
                                    </p:anim>
                                    <p:animEffect transition="in" filter="fade">
                                      <p:cBhvr>
                                        <p:cTn id="128"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4" grpId="0" animBg="1"/>
      <p:bldP spid="29" grpId="0" animBg="1"/>
      <p:bldP spid="30" grpId="0" animBg="1"/>
      <p:bldP spid="34"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678	</a:t>
            </a:r>
            <a:r>
              <a:rPr lang="nl-NL" sz="2000" dirty="0" err="1">
                <a:latin typeface="Calibri" panose="020F0502020204030204" pitchFamily="34" charset="0"/>
              </a:rPr>
              <a:t>Hinc</a:t>
            </a:r>
            <a:r>
              <a:rPr lang="nl-NL" sz="2000" dirty="0">
                <a:latin typeface="Calibri" panose="020F0502020204030204" pitchFamily="34" charset="0"/>
              </a:rPr>
              <a:t> Augustus agens </a:t>
            </a:r>
            <a:r>
              <a:rPr lang="nl-NL" sz="2000" dirty="0" err="1">
                <a:latin typeface="Calibri" panose="020F0502020204030204" pitchFamily="34" charset="0"/>
              </a:rPr>
              <a:t>Italos</a:t>
            </a:r>
            <a:r>
              <a:rPr lang="nl-NL" sz="2000" dirty="0">
                <a:latin typeface="Calibri" panose="020F0502020204030204" pitchFamily="34" charset="0"/>
              </a:rPr>
              <a:t> in </a:t>
            </a:r>
            <a:r>
              <a:rPr lang="nl-NL" sz="2000" dirty="0" err="1">
                <a:latin typeface="Calibri" panose="020F0502020204030204" pitchFamily="34" charset="0"/>
              </a:rPr>
              <a:t>proelia</a:t>
            </a:r>
            <a:r>
              <a:rPr lang="nl-NL" sz="2000" dirty="0">
                <a:latin typeface="Calibri" panose="020F0502020204030204" pitchFamily="34" charset="0"/>
              </a:rPr>
              <a:t> Caesar</a:t>
            </a:r>
          </a:p>
          <a:p>
            <a:pPr>
              <a:spcAft>
                <a:spcPts val="4200"/>
              </a:spcAft>
              <a:tabLst>
                <a:tab pos="809625" algn="l"/>
              </a:tabLst>
            </a:pPr>
            <a:r>
              <a:rPr lang="nl-NL" sz="2000" dirty="0">
                <a:latin typeface="Calibri" panose="020F0502020204030204" pitchFamily="34" charset="0"/>
              </a:rPr>
              <a:t>679	cum </a:t>
            </a:r>
            <a:r>
              <a:rPr lang="nl-NL" sz="2000" dirty="0" err="1">
                <a:latin typeface="Calibri" panose="020F0502020204030204" pitchFamily="34" charset="0"/>
              </a:rPr>
              <a:t>patribus</a:t>
            </a:r>
            <a:r>
              <a:rPr lang="nl-NL" sz="2000" dirty="0">
                <a:latin typeface="Calibri" panose="020F0502020204030204" pitchFamily="34" charset="0"/>
              </a:rPr>
              <a:t> </a:t>
            </a:r>
            <a:r>
              <a:rPr lang="nl-NL" sz="2000" dirty="0" err="1">
                <a:latin typeface="Calibri" panose="020F0502020204030204" pitchFamily="34" charset="0"/>
              </a:rPr>
              <a:t>populoque</a:t>
            </a:r>
            <a:r>
              <a:rPr lang="nl-NL" sz="2000" dirty="0">
                <a:latin typeface="Calibri" panose="020F0502020204030204" pitchFamily="34" charset="0"/>
              </a:rPr>
              <a:t>, </a:t>
            </a:r>
            <a:r>
              <a:rPr lang="nl-NL" sz="2000" dirty="0" err="1">
                <a:latin typeface="Calibri" panose="020F0502020204030204" pitchFamily="34" charset="0"/>
              </a:rPr>
              <a:t>penatibus</a:t>
            </a:r>
            <a:r>
              <a:rPr lang="nl-NL" sz="2000" dirty="0">
                <a:latin typeface="Calibri" panose="020F0502020204030204" pitchFamily="34" charset="0"/>
              </a:rPr>
              <a:t> et </a:t>
            </a:r>
            <a:r>
              <a:rPr lang="nl-NL" sz="2000" dirty="0" err="1">
                <a:latin typeface="Calibri" panose="020F0502020204030204" pitchFamily="34" charset="0"/>
              </a:rPr>
              <a:t>magnis</a:t>
            </a:r>
            <a:r>
              <a:rPr lang="nl-NL" sz="2000" dirty="0">
                <a:latin typeface="Calibri" panose="020F0502020204030204" pitchFamily="34" charset="0"/>
              </a:rPr>
              <a:t> dis,</a:t>
            </a:r>
          </a:p>
          <a:p>
            <a:pPr>
              <a:spcAft>
                <a:spcPts val="4200"/>
              </a:spcAft>
              <a:tabLst>
                <a:tab pos="809625" algn="l"/>
              </a:tabLst>
            </a:pPr>
            <a:r>
              <a:rPr lang="nl-NL" sz="2000" dirty="0">
                <a:latin typeface="Calibri" panose="020F0502020204030204" pitchFamily="34" charset="0"/>
              </a:rPr>
              <a:t>680	stans </a:t>
            </a:r>
            <a:r>
              <a:rPr lang="nl-NL" sz="2000" dirty="0" err="1">
                <a:latin typeface="Calibri" panose="020F0502020204030204" pitchFamily="34" charset="0"/>
              </a:rPr>
              <a:t>celsa</a:t>
            </a:r>
            <a:r>
              <a:rPr lang="nl-NL" sz="2000" dirty="0">
                <a:latin typeface="Calibri" panose="020F0502020204030204" pitchFamily="34" charset="0"/>
              </a:rPr>
              <a:t> in </a:t>
            </a:r>
            <a:r>
              <a:rPr lang="nl-NL" sz="2000" dirty="0" err="1">
                <a:latin typeface="Calibri" panose="020F0502020204030204" pitchFamily="34" charset="0"/>
              </a:rPr>
              <a:t>puppi</a:t>
            </a:r>
            <a:r>
              <a:rPr lang="nl-NL" sz="2000" dirty="0">
                <a:latin typeface="Calibri" panose="020F0502020204030204" pitchFamily="34" charset="0"/>
              </a:rPr>
              <a:t>, </a:t>
            </a:r>
            <a:r>
              <a:rPr lang="nl-NL" sz="2000" dirty="0" err="1">
                <a:latin typeface="Calibri" panose="020F0502020204030204" pitchFamily="34" charset="0"/>
              </a:rPr>
              <a:t>geminas</a:t>
            </a:r>
            <a:r>
              <a:rPr lang="nl-NL" sz="2000" dirty="0">
                <a:latin typeface="Calibri" panose="020F0502020204030204" pitchFamily="34" charset="0"/>
              </a:rPr>
              <a:t> </a:t>
            </a:r>
            <a:r>
              <a:rPr lang="nl-NL" sz="2000" dirty="0" err="1">
                <a:latin typeface="Calibri" panose="020F0502020204030204" pitchFamily="34" charset="0"/>
              </a:rPr>
              <a:t>cui</a:t>
            </a:r>
            <a:r>
              <a:rPr lang="nl-NL" sz="2000" dirty="0">
                <a:latin typeface="Calibri" panose="020F0502020204030204" pitchFamily="34" charset="0"/>
              </a:rPr>
              <a:t> tempora </a:t>
            </a:r>
            <a:r>
              <a:rPr lang="nl-NL" sz="2000" dirty="0" err="1">
                <a:latin typeface="Calibri" panose="020F0502020204030204" pitchFamily="34" charset="0"/>
              </a:rPr>
              <a:t>flammas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681	</a:t>
            </a:r>
            <a:r>
              <a:rPr lang="nl-NL" sz="2000" dirty="0" err="1">
                <a:latin typeface="Calibri" panose="020F0502020204030204" pitchFamily="34" charset="0"/>
              </a:rPr>
              <a:t>laeta</a:t>
            </a:r>
            <a:r>
              <a:rPr lang="nl-NL" sz="2000" dirty="0">
                <a:latin typeface="Calibri" panose="020F0502020204030204" pitchFamily="34" charset="0"/>
              </a:rPr>
              <a:t> </a:t>
            </a:r>
            <a:r>
              <a:rPr lang="nl-NL" sz="2000" dirty="0" err="1">
                <a:latin typeface="Calibri" panose="020F0502020204030204" pitchFamily="34" charset="0"/>
              </a:rPr>
              <a:t>vomunt</a:t>
            </a:r>
            <a:r>
              <a:rPr lang="nl-NL" sz="2000" dirty="0">
                <a:latin typeface="Calibri" panose="020F0502020204030204" pitchFamily="34" charset="0"/>
              </a:rPr>
              <a:t> </a:t>
            </a:r>
            <a:r>
              <a:rPr lang="nl-NL" sz="2000" dirty="0" err="1">
                <a:latin typeface="Calibri" panose="020F0502020204030204" pitchFamily="34" charset="0"/>
              </a:rPr>
              <a:t>patriumque</a:t>
            </a:r>
            <a:r>
              <a:rPr lang="nl-NL" sz="2000" dirty="0">
                <a:latin typeface="Calibri" panose="020F0502020204030204" pitchFamily="34" charset="0"/>
              </a:rPr>
              <a:t> </a:t>
            </a:r>
            <a:r>
              <a:rPr lang="nl-NL" sz="2000" dirty="0" err="1">
                <a:latin typeface="Calibri" panose="020F0502020204030204" pitchFamily="34" charset="0"/>
              </a:rPr>
              <a:t>aperitur</a:t>
            </a:r>
            <a:r>
              <a:rPr lang="nl-NL" sz="2000" dirty="0">
                <a:latin typeface="Calibri" panose="020F0502020204030204" pitchFamily="34" charset="0"/>
              </a:rPr>
              <a:t> </a:t>
            </a:r>
            <a:r>
              <a:rPr lang="nl-NL" sz="2000" dirty="0" err="1">
                <a:latin typeface="Calibri" panose="020F0502020204030204" pitchFamily="34" charset="0"/>
              </a:rPr>
              <a:t>vertice</a:t>
            </a:r>
            <a:r>
              <a:rPr lang="nl-NL" sz="2000" dirty="0">
                <a:latin typeface="Calibri" panose="020F0502020204030204" pitchFamily="34" charset="0"/>
              </a:rPr>
              <a:t> </a:t>
            </a:r>
            <a:r>
              <a:rPr lang="nl-NL" sz="2000" dirty="0" err="1">
                <a:latin typeface="Calibri" panose="020F0502020204030204" pitchFamily="34" charset="0"/>
              </a:rPr>
              <a:t>sidus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3"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6156000" y="40302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BAEE6117-39AC-43D9-8178-E63B6E7FCBF3}"/>
              </a:ext>
            </a:extLst>
          </p:cNvPr>
          <p:cNvCxnSpPr/>
          <p:nvPr/>
        </p:nvCxnSpPr>
        <p:spPr bwMode="auto">
          <a:xfrm>
            <a:off x="2710496" y="1985928"/>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BAEE6117-39AC-43D9-8178-E63B6E7FCBF3}"/>
              </a:ext>
            </a:extLst>
          </p:cNvPr>
          <p:cNvCxnSpPr/>
          <p:nvPr/>
        </p:nvCxnSpPr>
        <p:spPr bwMode="auto">
          <a:xfrm>
            <a:off x="1188000" y="3669512"/>
            <a:ext cx="50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1764000" y="4511304"/>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3910592" y="4511304"/>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Freeform 24">
            <a:extLst>
              <a:ext uri="{FF2B5EF4-FFF2-40B4-BE49-F238E27FC236}">
                <a16:creationId xmlns="" xmlns:a16="http://schemas.microsoft.com/office/drawing/2014/main" id="{B02DFEE7-18C7-4F80-BADD-F2474760D1C5}"/>
              </a:ext>
            </a:extLst>
          </p:cNvPr>
          <p:cNvSpPr/>
          <p:nvPr/>
        </p:nvSpPr>
        <p:spPr bwMode="auto">
          <a:xfrm>
            <a:off x="3250800" y="328959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Freeform 26">
            <a:extLst>
              <a:ext uri="{FF2B5EF4-FFF2-40B4-BE49-F238E27FC236}">
                <a16:creationId xmlns="" xmlns:a16="http://schemas.microsoft.com/office/drawing/2014/main" id="{498C80E9-5061-49C6-84B9-65F9831927DD}"/>
              </a:ext>
            </a:extLst>
          </p:cNvPr>
          <p:cNvSpPr/>
          <p:nvPr/>
        </p:nvSpPr>
        <p:spPr bwMode="auto">
          <a:xfrm flipH="1">
            <a:off x="5931183" y="412028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17" name="Straight Connector 10">
            <a:extLst>
              <a:ext uri="{FF2B5EF4-FFF2-40B4-BE49-F238E27FC236}">
                <a16:creationId xmlns="" xmlns:a16="http://schemas.microsoft.com/office/drawing/2014/main" id="{E88A1818-DD4C-409C-A28A-DA965D5489BF}"/>
              </a:ext>
            </a:extLst>
          </p:cNvPr>
          <p:cNvCxnSpPr/>
          <p:nvPr/>
        </p:nvCxnSpPr>
        <p:spPr bwMode="auto">
          <a:xfrm>
            <a:off x="2574000" y="4119643"/>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5">
            <a:extLst>
              <a:ext uri="{FF2B5EF4-FFF2-40B4-BE49-F238E27FC236}">
                <a16:creationId xmlns="" xmlns:a16="http://schemas.microsoft.com/office/drawing/2014/main" id="{DF459641-48CB-4152-A8AA-D7181B66516E}"/>
              </a:ext>
            </a:extLst>
          </p:cNvPr>
          <p:cNvSpPr/>
          <p:nvPr/>
        </p:nvSpPr>
        <p:spPr bwMode="auto">
          <a:xfrm>
            <a:off x="3600184" y="449075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Rectangle 62">
            <a:extLst>
              <a:ext uri="{FF2B5EF4-FFF2-40B4-BE49-F238E27FC236}">
                <a16:creationId xmlns="" xmlns:a16="http://schemas.microsoft.com/office/drawing/2014/main" id="{473A4B75-F92F-4F9B-8827-37C0FFA1D3B8}"/>
              </a:ext>
            </a:extLst>
          </p:cNvPr>
          <p:cNvSpPr/>
          <p:nvPr/>
        </p:nvSpPr>
        <p:spPr>
          <a:xfrm>
            <a:off x="1144704" y="1324520"/>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sp>
        <p:nvSpPr>
          <p:cNvPr id="20" name="Plus 25">
            <a:extLst>
              <a:ext uri="{FF2B5EF4-FFF2-40B4-BE49-F238E27FC236}">
                <a16:creationId xmlns="" xmlns:a16="http://schemas.microsoft.com/office/drawing/2014/main" id="{DF459641-48CB-4152-A8AA-D7181B66516E}"/>
              </a:ext>
            </a:extLst>
          </p:cNvPr>
          <p:cNvSpPr/>
          <p:nvPr/>
        </p:nvSpPr>
        <p:spPr bwMode="auto">
          <a:xfrm>
            <a:off x="4286704" y="367316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7D636479-8DE6-41D3-AD3A-622C81FE1198}"/>
              </a:ext>
            </a:extLst>
          </p:cNvPr>
          <p:cNvSpPr/>
          <p:nvPr/>
        </p:nvSpPr>
        <p:spPr bwMode="auto">
          <a:xfrm>
            <a:off x="1980000" y="1351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2"/>
          <p:cNvSpPr/>
          <p:nvPr/>
        </p:nvSpPr>
        <p:spPr bwMode="auto">
          <a:xfrm>
            <a:off x="2119086" y="1288508"/>
            <a:ext cx="3280228" cy="496749"/>
          </a:xfrm>
          <a:custGeom>
            <a:avLst/>
            <a:gdLst>
              <a:gd name="connsiteX0" fmla="*/ 3280228 w 3280228"/>
              <a:gd name="connsiteY0" fmla="*/ 467721 h 496749"/>
              <a:gd name="connsiteX1" fmla="*/ 2844800 w 3280228"/>
              <a:gd name="connsiteY1" fmla="*/ 3263 h 496749"/>
              <a:gd name="connsiteX2" fmla="*/ 2075543 w 3280228"/>
              <a:gd name="connsiteY2" fmla="*/ 250006 h 496749"/>
              <a:gd name="connsiteX3" fmla="*/ 1291771 w 3280228"/>
              <a:gd name="connsiteY3" fmla="*/ 32292 h 496749"/>
              <a:gd name="connsiteX4" fmla="*/ 856343 w 3280228"/>
              <a:gd name="connsiteY4" fmla="*/ 133892 h 496749"/>
              <a:gd name="connsiteX5" fmla="*/ 537028 w 3280228"/>
              <a:gd name="connsiteY5" fmla="*/ 61321 h 496749"/>
              <a:gd name="connsiteX6" fmla="*/ 0 w 3280228"/>
              <a:gd name="connsiteY6" fmla="*/ 496749 h 496749"/>
              <a:gd name="connsiteX0" fmla="*/ 3280228 w 3280228"/>
              <a:gd name="connsiteY0" fmla="*/ 467721 h 496749"/>
              <a:gd name="connsiteX1" fmla="*/ 2844800 w 3280228"/>
              <a:gd name="connsiteY1" fmla="*/ 3263 h 496749"/>
              <a:gd name="connsiteX2" fmla="*/ 2075543 w 3280228"/>
              <a:gd name="connsiteY2" fmla="*/ 250006 h 496749"/>
              <a:gd name="connsiteX3" fmla="*/ 1291771 w 3280228"/>
              <a:gd name="connsiteY3" fmla="*/ 32292 h 496749"/>
              <a:gd name="connsiteX4" fmla="*/ 917303 w 3280228"/>
              <a:gd name="connsiteY4" fmla="*/ 88172 h 496749"/>
              <a:gd name="connsiteX5" fmla="*/ 537028 w 3280228"/>
              <a:gd name="connsiteY5" fmla="*/ 61321 h 496749"/>
              <a:gd name="connsiteX6" fmla="*/ 0 w 3280228"/>
              <a:gd name="connsiteY6" fmla="*/ 496749 h 49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80228" h="496749">
                <a:moveTo>
                  <a:pt x="3280228" y="467721"/>
                </a:moveTo>
                <a:cubicBezTo>
                  <a:pt x="3162904" y="253635"/>
                  <a:pt x="3045581" y="39549"/>
                  <a:pt x="2844800" y="3263"/>
                </a:cubicBezTo>
                <a:cubicBezTo>
                  <a:pt x="2644019" y="-33023"/>
                  <a:pt x="2334381" y="245168"/>
                  <a:pt x="2075543" y="250006"/>
                </a:cubicBezTo>
                <a:cubicBezTo>
                  <a:pt x="1816705" y="254844"/>
                  <a:pt x="1484811" y="59264"/>
                  <a:pt x="1291771" y="32292"/>
                </a:cubicBezTo>
                <a:cubicBezTo>
                  <a:pt x="1098731" y="5320"/>
                  <a:pt x="1043093" y="83334"/>
                  <a:pt x="917303" y="88172"/>
                </a:cubicBezTo>
                <a:cubicBezTo>
                  <a:pt x="791513" y="93010"/>
                  <a:pt x="689912" y="-6775"/>
                  <a:pt x="537028" y="61321"/>
                </a:cubicBezTo>
                <a:cubicBezTo>
                  <a:pt x="384144" y="129417"/>
                  <a:pt x="197152" y="309273"/>
                  <a:pt x="0" y="49674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Freeform 40">
            <a:extLst>
              <a:ext uri="{FF2B5EF4-FFF2-40B4-BE49-F238E27FC236}">
                <a16:creationId xmlns="" xmlns:a16="http://schemas.microsoft.com/office/drawing/2014/main" id="{E4B530E3-DFC8-4B5C-83B8-8E1105BD02F7}"/>
              </a:ext>
            </a:extLst>
          </p:cNvPr>
          <p:cNvSpPr/>
          <p:nvPr/>
        </p:nvSpPr>
        <p:spPr bwMode="auto">
          <a:xfrm>
            <a:off x="2664000" y="159893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1">
            <a:extLst>
              <a:ext uri="{FF2B5EF4-FFF2-40B4-BE49-F238E27FC236}">
                <a16:creationId xmlns="" xmlns:a16="http://schemas.microsoft.com/office/drawing/2014/main" id="{8FC9EE6F-6EDA-41DE-8838-0013F6AEA388}"/>
              </a:ext>
            </a:extLst>
          </p:cNvPr>
          <p:cNvSpPr/>
          <p:nvPr/>
        </p:nvSpPr>
        <p:spPr bwMode="auto">
          <a:xfrm flipH="1">
            <a:off x="4788000" y="159893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8" name="Freeform 40">
            <a:extLst>
              <a:ext uri="{FF2B5EF4-FFF2-40B4-BE49-F238E27FC236}">
                <a16:creationId xmlns="" xmlns:a16="http://schemas.microsoft.com/office/drawing/2014/main" id="{E4B530E3-DFC8-4B5C-83B8-8E1105BD02F7}"/>
              </a:ext>
            </a:extLst>
          </p:cNvPr>
          <p:cNvSpPr/>
          <p:nvPr/>
        </p:nvSpPr>
        <p:spPr bwMode="auto">
          <a:xfrm>
            <a:off x="1098000" y="244944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Freeform 41">
            <a:extLst>
              <a:ext uri="{FF2B5EF4-FFF2-40B4-BE49-F238E27FC236}">
                <a16:creationId xmlns="" xmlns:a16="http://schemas.microsoft.com/office/drawing/2014/main" id="{8FC9EE6F-6EDA-41DE-8838-0013F6AEA388}"/>
              </a:ext>
            </a:extLst>
          </p:cNvPr>
          <p:cNvSpPr/>
          <p:nvPr/>
        </p:nvSpPr>
        <p:spPr bwMode="auto">
          <a:xfrm flipH="1">
            <a:off x="6192000" y="244944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 name="Vrije vorm 3"/>
          <p:cNvSpPr/>
          <p:nvPr/>
        </p:nvSpPr>
        <p:spPr bwMode="auto">
          <a:xfrm>
            <a:off x="2152650" y="1418836"/>
            <a:ext cx="904875" cy="381389"/>
          </a:xfrm>
          <a:custGeom>
            <a:avLst/>
            <a:gdLst>
              <a:gd name="connsiteX0" fmla="*/ 904875 w 904875"/>
              <a:gd name="connsiteY0" fmla="*/ 324239 h 381389"/>
              <a:gd name="connsiteX1" fmla="*/ 657225 w 904875"/>
              <a:gd name="connsiteY1" fmla="*/ 389 h 381389"/>
              <a:gd name="connsiteX2" fmla="*/ 0 w 904875"/>
              <a:gd name="connsiteY2" fmla="*/ 381389 h 381389"/>
            </a:gdLst>
            <a:ahLst/>
            <a:cxnLst>
              <a:cxn ang="0">
                <a:pos x="connsiteX0" y="connsiteY0"/>
              </a:cxn>
              <a:cxn ang="0">
                <a:pos x="connsiteX1" y="connsiteY1"/>
              </a:cxn>
              <a:cxn ang="0">
                <a:pos x="connsiteX2" y="connsiteY2"/>
              </a:cxn>
            </a:cxnLst>
            <a:rect l="l" t="t" r="r" b="b"/>
            <a:pathLst>
              <a:path w="904875" h="381389">
                <a:moveTo>
                  <a:pt x="904875" y="324239"/>
                </a:moveTo>
                <a:cubicBezTo>
                  <a:pt x="856456" y="157551"/>
                  <a:pt x="808038" y="-9136"/>
                  <a:pt x="657225" y="389"/>
                </a:cubicBezTo>
                <a:cubicBezTo>
                  <a:pt x="506412" y="9914"/>
                  <a:pt x="253206" y="195651"/>
                  <a:pt x="0" y="38138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4" name="Freeform 40">
            <a:extLst>
              <a:ext uri="{FF2B5EF4-FFF2-40B4-BE49-F238E27FC236}">
                <a16:creationId xmlns="" xmlns:a16="http://schemas.microsoft.com/office/drawing/2014/main" id="{E4B530E3-DFC8-4B5C-83B8-8E1105BD02F7}"/>
              </a:ext>
            </a:extLst>
          </p:cNvPr>
          <p:cNvSpPr/>
          <p:nvPr/>
        </p:nvSpPr>
        <p:spPr bwMode="auto">
          <a:xfrm>
            <a:off x="1098000" y="328977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41">
            <a:extLst>
              <a:ext uri="{FF2B5EF4-FFF2-40B4-BE49-F238E27FC236}">
                <a16:creationId xmlns="" xmlns:a16="http://schemas.microsoft.com/office/drawing/2014/main" id="{8FC9EE6F-6EDA-41DE-8838-0013F6AEA388}"/>
              </a:ext>
            </a:extLst>
          </p:cNvPr>
          <p:cNvSpPr/>
          <p:nvPr/>
        </p:nvSpPr>
        <p:spPr bwMode="auto">
          <a:xfrm flipH="1">
            <a:off x="3024000" y="328977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678937" y="1988457"/>
            <a:ext cx="1411120" cy="1393372"/>
          </a:xfrm>
          <a:custGeom>
            <a:avLst/>
            <a:gdLst>
              <a:gd name="connsiteX0" fmla="*/ 816034 w 1411120"/>
              <a:gd name="connsiteY0" fmla="*/ 1393372 h 1393372"/>
              <a:gd name="connsiteX1" fmla="*/ 670892 w 1411120"/>
              <a:gd name="connsiteY1" fmla="*/ 1103086 h 1393372"/>
              <a:gd name="connsiteX2" fmla="*/ 104834 w 1411120"/>
              <a:gd name="connsiteY2" fmla="*/ 1117600 h 1393372"/>
              <a:gd name="connsiteX3" fmla="*/ 264492 w 1411120"/>
              <a:gd name="connsiteY3" fmla="*/ 798286 h 1393372"/>
              <a:gd name="connsiteX4" fmla="*/ 3234 w 1411120"/>
              <a:gd name="connsiteY4" fmla="*/ 464457 h 1393372"/>
              <a:gd name="connsiteX5" fmla="*/ 482206 w 1411120"/>
              <a:gd name="connsiteY5" fmla="*/ 232229 h 1393372"/>
              <a:gd name="connsiteX6" fmla="*/ 1004720 w 1411120"/>
              <a:gd name="connsiteY6" fmla="*/ 348343 h 1393372"/>
              <a:gd name="connsiteX7" fmla="*/ 1411120 w 1411120"/>
              <a:gd name="connsiteY7" fmla="*/ 0 h 139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11120" h="1393372">
                <a:moveTo>
                  <a:pt x="816034" y="1393372"/>
                </a:moveTo>
                <a:cubicBezTo>
                  <a:pt x="802729" y="1271210"/>
                  <a:pt x="789425" y="1149048"/>
                  <a:pt x="670892" y="1103086"/>
                </a:cubicBezTo>
                <a:cubicBezTo>
                  <a:pt x="552359" y="1057124"/>
                  <a:pt x="172567" y="1168400"/>
                  <a:pt x="104834" y="1117600"/>
                </a:cubicBezTo>
                <a:cubicBezTo>
                  <a:pt x="37101" y="1066800"/>
                  <a:pt x="281425" y="907143"/>
                  <a:pt x="264492" y="798286"/>
                </a:cubicBezTo>
                <a:cubicBezTo>
                  <a:pt x="247559" y="689429"/>
                  <a:pt x="-33052" y="558800"/>
                  <a:pt x="3234" y="464457"/>
                </a:cubicBezTo>
                <a:cubicBezTo>
                  <a:pt x="39520" y="370114"/>
                  <a:pt x="315292" y="251581"/>
                  <a:pt x="482206" y="232229"/>
                </a:cubicBezTo>
                <a:cubicBezTo>
                  <a:pt x="649120" y="212877"/>
                  <a:pt x="849901" y="387048"/>
                  <a:pt x="1004720" y="348343"/>
                </a:cubicBezTo>
                <a:cubicBezTo>
                  <a:pt x="1159539" y="309638"/>
                  <a:pt x="1285329" y="154819"/>
                  <a:pt x="141112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5"/>
          <p:cNvSpPr/>
          <p:nvPr/>
        </p:nvSpPr>
        <p:spPr bwMode="auto">
          <a:xfrm>
            <a:off x="2017486" y="3221178"/>
            <a:ext cx="957943" cy="262251"/>
          </a:xfrm>
          <a:custGeom>
            <a:avLst/>
            <a:gdLst>
              <a:gd name="connsiteX0" fmla="*/ 0 w 957943"/>
              <a:gd name="connsiteY0" fmla="*/ 189679 h 262251"/>
              <a:gd name="connsiteX1" fmla="*/ 420914 w 957943"/>
              <a:gd name="connsiteY1" fmla="*/ 993 h 262251"/>
              <a:gd name="connsiteX2" fmla="*/ 957943 w 957943"/>
              <a:gd name="connsiteY2" fmla="*/ 262251 h 262251"/>
            </a:gdLst>
            <a:ahLst/>
            <a:cxnLst>
              <a:cxn ang="0">
                <a:pos x="connsiteX0" y="connsiteY0"/>
              </a:cxn>
              <a:cxn ang="0">
                <a:pos x="connsiteX1" y="connsiteY1"/>
              </a:cxn>
              <a:cxn ang="0">
                <a:pos x="connsiteX2" y="connsiteY2"/>
              </a:cxn>
            </a:cxnLst>
            <a:rect l="l" t="t" r="r" b="b"/>
            <a:pathLst>
              <a:path w="957943" h="262251">
                <a:moveTo>
                  <a:pt x="0" y="189679"/>
                </a:moveTo>
                <a:cubicBezTo>
                  <a:pt x="130628" y="89288"/>
                  <a:pt x="261257" y="-11102"/>
                  <a:pt x="420914" y="993"/>
                </a:cubicBezTo>
                <a:cubicBezTo>
                  <a:pt x="580571" y="13088"/>
                  <a:pt x="769257" y="137669"/>
                  <a:pt x="957943" y="26225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Vrije vorm 29"/>
          <p:cNvSpPr/>
          <p:nvPr/>
        </p:nvSpPr>
        <p:spPr bwMode="auto">
          <a:xfrm>
            <a:off x="1473200" y="3683000"/>
            <a:ext cx="3619500" cy="571500"/>
          </a:xfrm>
          <a:custGeom>
            <a:avLst/>
            <a:gdLst>
              <a:gd name="connsiteX0" fmla="*/ 0 w 3619500"/>
              <a:gd name="connsiteY0" fmla="*/ 571500 h 571500"/>
              <a:gd name="connsiteX1" fmla="*/ 584200 w 3619500"/>
              <a:gd name="connsiteY1" fmla="*/ 190500 h 571500"/>
              <a:gd name="connsiteX2" fmla="*/ 2247900 w 3619500"/>
              <a:gd name="connsiteY2" fmla="*/ 355600 h 571500"/>
              <a:gd name="connsiteX3" fmla="*/ 3619500 w 3619500"/>
              <a:gd name="connsiteY3" fmla="*/ 0 h 571500"/>
            </a:gdLst>
            <a:ahLst/>
            <a:cxnLst>
              <a:cxn ang="0">
                <a:pos x="connsiteX0" y="connsiteY0"/>
              </a:cxn>
              <a:cxn ang="0">
                <a:pos x="connsiteX1" y="connsiteY1"/>
              </a:cxn>
              <a:cxn ang="0">
                <a:pos x="connsiteX2" y="connsiteY2"/>
              </a:cxn>
              <a:cxn ang="0">
                <a:pos x="connsiteX3" y="connsiteY3"/>
              </a:cxn>
            </a:cxnLst>
            <a:rect l="l" t="t" r="r" b="b"/>
            <a:pathLst>
              <a:path w="3619500" h="571500">
                <a:moveTo>
                  <a:pt x="0" y="571500"/>
                </a:moveTo>
                <a:cubicBezTo>
                  <a:pt x="104775" y="398991"/>
                  <a:pt x="209550" y="226483"/>
                  <a:pt x="584200" y="190500"/>
                </a:cubicBezTo>
                <a:cubicBezTo>
                  <a:pt x="958850" y="154517"/>
                  <a:pt x="1742017" y="387350"/>
                  <a:pt x="2247900" y="355600"/>
                </a:cubicBezTo>
                <a:cubicBezTo>
                  <a:pt x="2753783" y="323850"/>
                  <a:pt x="3186641" y="161925"/>
                  <a:pt x="36195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7D636479-8DE6-41D3-AD3A-622C81FE1198}"/>
              </a:ext>
            </a:extLst>
          </p:cNvPr>
          <p:cNvSpPr/>
          <p:nvPr/>
        </p:nvSpPr>
        <p:spPr bwMode="auto">
          <a:xfrm>
            <a:off x="5691072" y="38682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 xmlns:a16="http://schemas.microsoft.com/office/drawing/2014/main" id="{7D636479-8DE6-41D3-AD3A-622C81FE1198}"/>
              </a:ext>
            </a:extLst>
          </p:cNvPr>
          <p:cNvSpPr/>
          <p:nvPr/>
        </p:nvSpPr>
        <p:spPr bwMode="auto">
          <a:xfrm>
            <a:off x="5832001" y="30435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8" name="Vrije vorm 37"/>
          <p:cNvSpPr/>
          <p:nvPr/>
        </p:nvSpPr>
        <p:spPr bwMode="auto">
          <a:xfrm>
            <a:off x="3695700" y="3187588"/>
            <a:ext cx="2374900" cy="254112"/>
          </a:xfrm>
          <a:custGeom>
            <a:avLst/>
            <a:gdLst>
              <a:gd name="connsiteX0" fmla="*/ 0 w 2374900"/>
              <a:gd name="connsiteY0" fmla="*/ 228712 h 254112"/>
              <a:gd name="connsiteX1" fmla="*/ 1244600 w 2374900"/>
              <a:gd name="connsiteY1" fmla="*/ 112 h 254112"/>
              <a:gd name="connsiteX2" fmla="*/ 2374900 w 2374900"/>
              <a:gd name="connsiteY2" fmla="*/ 254112 h 254112"/>
            </a:gdLst>
            <a:ahLst/>
            <a:cxnLst>
              <a:cxn ang="0">
                <a:pos x="connsiteX0" y="connsiteY0"/>
              </a:cxn>
              <a:cxn ang="0">
                <a:pos x="connsiteX1" y="connsiteY1"/>
              </a:cxn>
              <a:cxn ang="0">
                <a:pos x="connsiteX2" y="connsiteY2"/>
              </a:cxn>
            </a:cxnLst>
            <a:rect l="l" t="t" r="r" b="b"/>
            <a:pathLst>
              <a:path w="2374900" h="254112">
                <a:moveTo>
                  <a:pt x="0" y="228712"/>
                </a:moveTo>
                <a:cubicBezTo>
                  <a:pt x="424391" y="112295"/>
                  <a:pt x="848783" y="-4121"/>
                  <a:pt x="1244600" y="112"/>
                </a:cubicBezTo>
                <a:cubicBezTo>
                  <a:pt x="1640417" y="4345"/>
                  <a:pt x="2007658" y="129228"/>
                  <a:pt x="2374900" y="254112"/>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Vrije vorm 21"/>
          <p:cNvSpPr/>
          <p:nvPr/>
        </p:nvSpPr>
        <p:spPr bwMode="auto">
          <a:xfrm>
            <a:off x="2198914" y="2008414"/>
            <a:ext cx="2184400" cy="1402443"/>
          </a:xfrm>
          <a:custGeom>
            <a:avLst/>
            <a:gdLst>
              <a:gd name="connsiteX0" fmla="*/ 2235200 w 2235200"/>
              <a:gd name="connsiteY0" fmla="*/ 1364343 h 1364343"/>
              <a:gd name="connsiteX1" fmla="*/ 1959429 w 2235200"/>
              <a:gd name="connsiteY1" fmla="*/ 928915 h 1364343"/>
              <a:gd name="connsiteX2" fmla="*/ 1683657 w 2235200"/>
              <a:gd name="connsiteY2" fmla="*/ 943429 h 1364343"/>
              <a:gd name="connsiteX3" fmla="*/ 1611086 w 2235200"/>
              <a:gd name="connsiteY3" fmla="*/ 362857 h 1364343"/>
              <a:gd name="connsiteX4" fmla="*/ 653143 w 2235200"/>
              <a:gd name="connsiteY4" fmla="*/ 406400 h 1364343"/>
              <a:gd name="connsiteX5" fmla="*/ 0 w 2235200"/>
              <a:gd name="connsiteY5" fmla="*/ 0 h 1364343"/>
              <a:gd name="connsiteX0" fmla="*/ 2235200 w 2235200"/>
              <a:gd name="connsiteY0" fmla="*/ 1364343 h 1364343"/>
              <a:gd name="connsiteX1" fmla="*/ 1959429 w 2235200"/>
              <a:gd name="connsiteY1" fmla="*/ 928915 h 1364343"/>
              <a:gd name="connsiteX2" fmla="*/ 1683657 w 2235200"/>
              <a:gd name="connsiteY2" fmla="*/ 943429 h 1364343"/>
              <a:gd name="connsiteX3" fmla="*/ 1538514 w 2235200"/>
              <a:gd name="connsiteY3" fmla="*/ 420914 h 1364343"/>
              <a:gd name="connsiteX4" fmla="*/ 653143 w 2235200"/>
              <a:gd name="connsiteY4" fmla="*/ 406400 h 1364343"/>
              <a:gd name="connsiteX5" fmla="*/ 0 w 2235200"/>
              <a:gd name="connsiteY5" fmla="*/ 0 h 1364343"/>
              <a:gd name="connsiteX0" fmla="*/ 2235200 w 2235200"/>
              <a:gd name="connsiteY0" fmla="*/ 1364343 h 1364343"/>
              <a:gd name="connsiteX1" fmla="*/ 1959429 w 2235200"/>
              <a:gd name="connsiteY1" fmla="*/ 928915 h 1364343"/>
              <a:gd name="connsiteX2" fmla="*/ 1683657 w 2235200"/>
              <a:gd name="connsiteY2" fmla="*/ 943429 h 1364343"/>
              <a:gd name="connsiteX3" fmla="*/ 1509485 w 2235200"/>
              <a:gd name="connsiteY3" fmla="*/ 449942 h 1364343"/>
              <a:gd name="connsiteX4" fmla="*/ 653143 w 2235200"/>
              <a:gd name="connsiteY4" fmla="*/ 406400 h 1364343"/>
              <a:gd name="connsiteX5" fmla="*/ 0 w 2235200"/>
              <a:gd name="connsiteY5" fmla="*/ 0 h 1364343"/>
              <a:gd name="connsiteX0" fmla="*/ 2184400 w 2184400"/>
              <a:gd name="connsiteY0" fmla="*/ 1402443 h 1402443"/>
              <a:gd name="connsiteX1" fmla="*/ 1908629 w 2184400"/>
              <a:gd name="connsiteY1" fmla="*/ 967015 h 1402443"/>
              <a:gd name="connsiteX2" fmla="*/ 1632857 w 2184400"/>
              <a:gd name="connsiteY2" fmla="*/ 981529 h 1402443"/>
              <a:gd name="connsiteX3" fmla="*/ 1458685 w 2184400"/>
              <a:gd name="connsiteY3" fmla="*/ 488042 h 1402443"/>
              <a:gd name="connsiteX4" fmla="*/ 602343 w 2184400"/>
              <a:gd name="connsiteY4" fmla="*/ 444500 h 1402443"/>
              <a:gd name="connsiteX5" fmla="*/ 0 w 2184400"/>
              <a:gd name="connsiteY5" fmla="*/ 0 h 140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4400" h="1402443">
                <a:moveTo>
                  <a:pt x="2184400" y="1402443"/>
                </a:moveTo>
                <a:cubicBezTo>
                  <a:pt x="2092476" y="1219805"/>
                  <a:pt x="2000553" y="1037167"/>
                  <a:pt x="1908629" y="967015"/>
                </a:cubicBezTo>
                <a:cubicBezTo>
                  <a:pt x="1816705" y="896863"/>
                  <a:pt x="1707848" y="1061358"/>
                  <a:pt x="1632857" y="981529"/>
                </a:cubicBezTo>
                <a:cubicBezTo>
                  <a:pt x="1557866" y="901700"/>
                  <a:pt x="1630437" y="577547"/>
                  <a:pt x="1458685" y="488042"/>
                </a:cubicBezTo>
                <a:cubicBezTo>
                  <a:pt x="1286933" y="398537"/>
                  <a:pt x="845457" y="525840"/>
                  <a:pt x="602343" y="444500"/>
                </a:cubicBezTo>
                <a:cubicBezTo>
                  <a:pt x="359229" y="363160"/>
                  <a:pt x="192314" y="172962"/>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7D636479-8DE6-41D3-AD3A-622C81FE1198}"/>
              </a:ext>
            </a:extLst>
          </p:cNvPr>
          <p:cNvSpPr/>
          <p:nvPr/>
        </p:nvSpPr>
        <p:spPr bwMode="auto">
          <a:xfrm>
            <a:off x="4878000" y="30435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1" name="Vrije vorm 40"/>
          <p:cNvSpPr/>
          <p:nvPr/>
        </p:nvSpPr>
        <p:spPr bwMode="auto">
          <a:xfrm>
            <a:off x="2921000" y="4533900"/>
            <a:ext cx="2971800" cy="342920"/>
          </a:xfrm>
          <a:custGeom>
            <a:avLst/>
            <a:gdLst>
              <a:gd name="connsiteX0" fmla="*/ 0 w 2971800"/>
              <a:gd name="connsiteY0" fmla="*/ 12700 h 342920"/>
              <a:gd name="connsiteX1" fmla="*/ 1435100 w 2971800"/>
              <a:gd name="connsiteY1" fmla="*/ 342900 h 342920"/>
              <a:gd name="connsiteX2" fmla="*/ 2971800 w 2971800"/>
              <a:gd name="connsiteY2" fmla="*/ 0 h 342920"/>
            </a:gdLst>
            <a:ahLst/>
            <a:cxnLst>
              <a:cxn ang="0">
                <a:pos x="connsiteX0" y="connsiteY0"/>
              </a:cxn>
              <a:cxn ang="0">
                <a:pos x="connsiteX1" y="connsiteY1"/>
              </a:cxn>
              <a:cxn ang="0">
                <a:pos x="connsiteX2" y="connsiteY2"/>
              </a:cxn>
            </a:cxnLst>
            <a:rect l="l" t="t" r="r" b="b"/>
            <a:pathLst>
              <a:path w="2971800" h="342920">
                <a:moveTo>
                  <a:pt x="0" y="12700"/>
                </a:moveTo>
                <a:cubicBezTo>
                  <a:pt x="469900" y="178858"/>
                  <a:pt x="939800" y="345017"/>
                  <a:pt x="1435100" y="342900"/>
                </a:cubicBezTo>
                <a:cubicBezTo>
                  <a:pt x="1930400" y="340783"/>
                  <a:pt x="2451100" y="170391"/>
                  <a:pt x="29718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SMARTInkShape-3"/>
          <p:cNvSpPr/>
          <p:nvPr>
            <p:custDataLst>
              <p:tags r:id="rId1"/>
            </p:custDataLst>
          </p:nvPr>
        </p:nvSpPr>
        <p:spPr bwMode="auto">
          <a:xfrm>
            <a:off x="3430800" y="629972"/>
            <a:ext cx="149992" cy="128649"/>
          </a:xfrm>
          <a:custGeom>
            <a:avLst/>
            <a:gdLst/>
            <a:ahLst/>
            <a:cxnLst/>
            <a:rect l="0" t="0" r="0" b="0"/>
            <a:pathLst>
              <a:path w="149992" h="128649">
                <a:moveTo>
                  <a:pt x="132145" y="75473"/>
                </a:moveTo>
                <a:lnTo>
                  <a:pt x="132145" y="75473"/>
                </a:ln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8912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out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out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outVertic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out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500"/>
                            </p:stCondLst>
                            <p:childTnLst>
                              <p:par>
                                <p:cTn id="43" presetID="22" presetClass="entr" presetSubtype="2"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right)">
                                      <p:cBhvr>
                                        <p:cTn id="45" dur="500"/>
                                        <p:tgtEl>
                                          <p:spTgt spid="16"/>
                                        </p:tgtEl>
                                      </p:cBhvr>
                                    </p:animEffect>
                                  </p:childTnLst>
                                </p:cTn>
                              </p:par>
                              <p:par>
                                <p:cTn id="46" presetID="35"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style.rotation</p:attrName>
                                        </p:attrNameLst>
                                      </p:cBhvr>
                                      <p:tavLst>
                                        <p:tav tm="0">
                                          <p:val>
                                            <p:fltVal val="720"/>
                                          </p:val>
                                        </p:tav>
                                        <p:tav tm="100000">
                                          <p:val>
                                            <p:fltVal val="0"/>
                                          </p:val>
                                        </p:tav>
                                      </p:tavLst>
                                    </p:anim>
                                    <p:anim calcmode="lin" valueType="num">
                                      <p:cBhvr>
                                        <p:cTn id="50" dur="1000" fill="hold"/>
                                        <p:tgtEl>
                                          <p:spTgt spid="20"/>
                                        </p:tgtEl>
                                        <p:attrNameLst>
                                          <p:attrName>ppt_h</p:attrName>
                                        </p:attrNameLst>
                                      </p:cBhvr>
                                      <p:tavLst>
                                        <p:tav tm="0">
                                          <p:val>
                                            <p:fltVal val="0"/>
                                          </p:val>
                                        </p:tav>
                                        <p:tav tm="100000">
                                          <p:val>
                                            <p:strVal val="#ppt_h"/>
                                          </p:val>
                                        </p:tav>
                                      </p:tavLst>
                                    </p:anim>
                                    <p:anim calcmode="lin" valueType="num">
                                      <p:cBhvr>
                                        <p:cTn id="51" dur="1000" fill="hold"/>
                                        <p:tgtEl>
                                          <p:spTgt spid="20"/>
                                        </p:tgtEl>
                                        <p:attrNameLst>
                                          <p:attrName>ppt_w</p:attrName>
                                        </p:attrNameLst>
                                      </p:cBhvr>
                                      <p:tavLst>
                                        <p:tav tm="0">
                                          <p:val>
                                            <p:fltVal val="0"/>
                                          </p:val>
                                        </p:tav>
                                        <p:tav tm="100000">
                                          <p:val>
                                            <p:strVal val="#ppt_w"/>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1000"/>
                                        <p:tgtEl>
                                          <p:spTgt spid="18"/>
                                        </p:tgtEl>
                                      </p:cBhvr>
                                    </p:animEffect>
                                    <p:anim calcmode="lin" valueType="num">
                                      <p:cBhvr>
                                        <p:cTn id="62" dur="1000" fill="hold"/>
                                        <p:tgtEl>
                                          <p:spTgt spid="18"/>
                                        </p:tgtEl>
                                        <p:attrNameLst>
                                          <p:attrName>style.rotation</p:attrName>
                                        </p:attrNameLst>
                                      </p:cBhvr>
                                      <p:tavLst>
                                        <p:tav tm="0">
                                          <p:val>
                                            <p:fltVal val="720"/>
                                          </p:val>
                                        </p:tav>
                                        <p:tav tm="100000">
                                          <p:val>
                                            <p:fltVal val="0"/>
                                          </p:val>
                                        </p:tav>
                                      </p:tavLst>
                                    </p:anim>
                                    <p:anim calcmode="lin" valueType="num">
                                      <p:cBhvr>
                                        <p:cTn id="63" dur="1000" fill="hold"/>
                                        <p:tgtEl>
                                          <p:spTgt spid="18"/>
                                        </p:tgtEl>
                                        <p:attrNameLst>
                                          <p:attrName>ppt_h</p:attrName>
                                        </p:attrNameLst>
                                      </p:cBhvr>
                                      <p:tavLst>
                                        <p:tav tm="0">
                                          <p:val>
                                            <p:fltVal val="0"/>
                                          </p:val>
                                        </p:tav>
                                        <p:tav tm="100000">
                                          <p:val>
                                            <p:strVal val="#ppt_h"/>
                                          </p:val>
                                        </p:tav>
                                      </p:tavLst>
                                    </p:anim>
                                    <p:anim calcmode="lin" valueType="num">
                                      <p:cBhvr>
                                        <p:cTn id="64"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750" fill="hold"/>
                                        <p:tgtEl>
                                          <p:spTgt spid="21"/>
                                        </p:tgtEl>
                                        <p:attrNameLst>
                                          <p:attrName>ppt_w</p:attrName>
                                        </p:attrNameLst>
                                      </p:cBhvr>
                                      <p:tavLst>
                                        <p:tav tm="0">
                                          <p:val>
                                            <p:fltVal val="0"/>
                                          </p:val>
                                        </p:tav>
                                        <p:tav tm="100000">
                                          <p:val>
                                            <p:strVal val="#ppt_w"/>
                                          </p:val>
                                        </p:tav>
                                      </p:tavLst>
                                    </p:anim>
                                    <p:anim calcmode="lin" valueType="num">
                                      <p:cBhvr>
                                        <p:cTn id="70" dur="750" fill="hold"/>
                                        <p:tgtEl>
                                          <p:spTgt spid="21"/>
                                        </p:tgtEl>
                                        <p:attrNameLst>
                                          <p:attrName>ppt_h</p:attrName>
                                        </p:attrNameLst>
                                      </p:cBhvr>
                                      <p:tavLst>
                                        <p:tav tm="0">
                                          <p:val>
                                            <p:fltVal val="0"/>
                                          </p:val>
                                        </p:tav>
                                        <p:tav tm="100000">
                                          <p:val>
                                            <p:strVal val="#ppt_h"/>
                                          </p:val>
                                        </p:tav>
                                      </p:tavLst>
                                    </p:anim>
                                    <p:anim calcmode="lin" valueType="num">
                                      <p:cBhvr>
                                        <p:cTn id="71" dur="750" fill="hold"/>
                                        <p:tgtEl>
                                          <p:spTgt spid="21"/>
                                        </p:tgtEl>
                                        <p:attrNameLst>
                                          <p:attrName>style.rotation</p:attrName>
                                        </p:attrNameLst>
                                      </p:cBhvr>
                                      <p:tavLst>
                                        <p:tav tm="0">
                                          <p:val>
                                            <p:fltVal val="90"/>
                                          </p:val>
                                        </p:tav>
                                        <p:tav tm="100000">
                                          <p:val>
                                            <p:fltVal val="0"/>
                                          </p:val>
                                        </p:tav>
                                      </p:tavLst>
                                    </p:anim>
                                    <p:animEffect transition="in" filter="fade">
                                      <p:cBhvr>
                                        <p:cTn id="72" dur="75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wipe(right)">
                                      <p:cBhvr>
                                        <p:cTn id="77" dur="500"/>
                                        <p:tgtEl>
                                          <p:spTgt spid="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500"/>
                                        <p:tgtEl>
                                          <p:spTgt spid="23"/>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right)">
                                      <p:cBhvr>
                                        <p:cTn id="85" dur="500"/>
                                        <p:tgtEl>
                                          <p:spTgt spid="24"/>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wipe(left)">
                                      <p:cBhvr>
                                        <p:cTn id="88" dur="500"/>
                                        <p:tgtEl>
                                          <p:spTgt spid="28"/>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Effect transition="in" filter="wipe(right)">
                                      <p:cBhvr>
                                        <p:cTn id="91" dur="500"/>
                                        <p:tgtEl>
                                          <p:spTgt spid="29"/>
                                        </p:tgtEl>
                                      </p:cBhvr>
                                    </p:animEffect>
                                  </p:childTnLst>
                                </p:cTn>
                              </p:par>
                            </p:childTnLst>
                          </p:cTn>
                        </p:par>
                        <p:par>
                          <p:cTn id="92" fill="hold">
                            <p:stCondLst>
                              <p:cond delay="500"/>
                            </p:stCondLst>
                            <p:childTnLst>
                              <p:par>
                                <p:cTn id="93" presetID="22" presetClass="entr" presetSubtype="2" fill="hold" grpId="0" nodeType="after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wipe(right)">
                                      <p:cBhvr>
                                        <p:cTn id="95" dur="500"/>
                                        <p:tgtEl>
                                          <p:spTgt spid="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wipe(left)">
                                      <p:cBhvr>
                                        <p:cTn id="100" dur="500"/>
                                        <p:tgtEl>
                                          <p:spTgt spid="34"/>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wipe(right)">
                                      <p:cBhvr>
                                        <p:cTn id="103" dur="500"/>
                                        <p:tgtEl>
                                          <p:spTgt spid="35"/>
                                        </p:tgtEl>
                                      </p:cBhvr>
                                    </p:animEffect>
                                  </p:childTnLst>
                                </p:cTn>
                              </p:par>
                            </p:childTnLst>
                          </p:cTn>
                        </p:par>
                        <p:par>
                          <p:cTn id="104" fill="hold">
                            <p:stCondLst>
                              <p:cond delay="500"/>
                            </p:stCondLst>
                            <p:childTnLst>
                              <p:par>
                                <p:cTn id="105" presetID="22" presetClass="entr" presetSubtype="4" fill="hold" grpId="0" nodeType="after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wipe(down)">
                                      <p:cBhvr>
                                        <p:cTn id="107" dur="500"/>
                                        <p:tgtEl>
                                          <p:spTgt spid="5"/>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6"/>
                                        </p:tgtEl>
                                        <p:attrNameLst>
                                          <p:attrName>style.visibility</p:attrName>
                                        </p:attrNameLst>
                                      </p:cBhvr>
                                      <p:to>
                                        <p:strVal val="visible"/>
                                      </p:to>
                                    </p:set>
                                    <p:animEffect transition="in" filter="wipe(left)">
                                      <p:cBhvr>
                                        <p:cTn id="112" dur="500"/>
                                        <p:tgtEl>
                                          <p:spTgt spid="6"/>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2"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wipe(right)">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31" presetClass="entr" presetSubtype="0" fill="hold" grpId="0" nodeType="clickEffect">
                                  <p:stCondLst>
                                    <p:cond delay="0"/>
                                  </p:stCondLst>
                                  <p:childTnLst>
                                    <p:set>
                                      <p:cBhvr>
                                        <p:cTn id="121" dur="1" fill="hold">
                                          <p:stCondLst>
                                            <p:cond delay="0"/>
                                          </p:stCondLst>
                                        </p:cTn>
                                        <p:tgtEl>
                                          <p:spTgt spid="36"/>
                                        </p:tgtEl>
                                        <p:attrNameLst>
                                          <p:attrName>style.visibility</p:attrName>
                                        </p:attrNameLst>
                                      </p:cBhvr>
                                      <p:to>
                                        <p:strVal val="visible"/>
                                      </p:to>
                                    </p:set>
                                    <p:anim calcmode="lin" valueType="num">
                                      <p:cBhvr>
                                        <p:cTn id="122" dur="750" fill="hold"/>
                                        <p:tgtEl>
                                          <p:spTgt spid="36"/>
                                        </p:tgtEl>
                                        <p:attrNameLst>
                                          <p:attrName>ppt_w</p:attrName>
                                        </p:attrNameLst>
                                      </p:cBhvr>
                                      <p:tavLst>
                                        <p:tav tm="0">
                                          <p:val>
                                            <p:fltVal val="0"/>
                                          </p:val>
                                        </p:tav>
                                        <p:tav tm="100000">
                                          <p:val>
                                            <p:strVal val="#ppt_w"/>
                                          </p:val>
                                        </p:tav>
                                      </p:tavLst>
                                    </p:anim>
                                    <p:anim calcmode="lin" valueType="num">
                                      <p:cBhvr>
                                        <p:cTn id="123" dur="750" fill="hold"/>
                                        <p:tgtEl>
                                          <p:spTgt spid="36"/>
                                        </p:tgtEl>
                                        <p:attrNameLst>
                                          <p:attrName>ppt_h</p:attrName>
                                        </p:attrNameLst>
                                      </p:cBhvr>
                                      <p:tavLst>
                                        <p:tav tm="0">
                                          <p:val>
                                            <p:fltVal val="0"/>
                                          </p:val>
                                        </p:tav>
                                        <p:tav tm="100000">
                                          <p:val>
                                            <p:strVal val="#ppt_h"/>
                                          </p:val>
                                        </p:tav>
                                      </p:tavLst>
                                    </p:anim>
                                    <p:anim calcmode="lin" valueType="num">
                                      <p:cBhvr>
                                        <p:cTn id="124" dur="750" fill="hold"/>
                                        <p:tgtEl>
                                          <p:spTgt spid="36"/>
                                        </p:tgtEl>
                                        <p:attrNameLst>
                                          <p:attrName>style.rotation</p:attrName>
                                        </p:attrNameLst>
                                      </p:cBhvr>
                                      <p:tavLst>
                                        <p:tav tm="0">
                                          <p:val>
                                            <p:fltVal val="90"/>
                                          </p:val>
                                        </p:tav>
                                        <p:tav tm="100000">
                                          <p:val>
                                            <p:fltVal val="0"/>
                                          </p:val>
                                        </p:tav>
                                      </p:tavLst>
                                    </p:anim>
                                    <p:animEffect transition="in" filter="fade">
                                      <p:cBhvr>
                                        <p:cTn id="125" dur="750"/>
                                        <p:tgtEl>
                                          <p:spTgt spid="36"/>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30"/>
                                        </p:tgtEl>
                                        <p:attrNameLst>
                                          <p:attrName>style.visibility</p:attrName>
                                        </p:attrNameLst>
                                      </p:cBhvr>
                                      <p:to>
                                        <p:strVal val="visible"/>
                                      </p:to>
                                    </p:set>
                                    <p:animEffect transition="in" filter="wipe(left)">
                                      <p:cBhvr>
                                        <p:cTn id="130" dur="500"/>
                                        <p:tgtEl>
                                          <p:spTgt spid="30"/>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40"/>
                                        </p:tgtEl>
                                        <p:attrNameLst>
                                          <p:attrName>style.visibility</p:attrName>
                                        </p:attrNameLst>
                                      </p:cBhvr>
                                      <p:to>
                                        <p:strVal val="visible"/>
                                      </p:to>
                                    </p:set>
                                    <p:anim calcmode="lin" valueType="num">
                                      <p:cBhvr>
                                        <p:cTn id="135" dur="750" fill="hold"/>
                                        <p:tgtEl>
                                          <p:spTgt spid="40"/>
                                        </p:tgtEl>
                                        <p:attrNameLst>
                                          <p:attrName>ppt_w</p:attrName>
                                        </p:attrNameLst>
                                      </p:cBhvr>
                                      <p:tavLst>
                                        <p:tav tm="0">
                                          <p:val>
                                            <p:fltVal val="0"/>
                                          </p:val>
                                        </p:tav>
                                        <p:tav tm="100000">
                                          <p:val>
                                            <p:strVal val="#ppt_w"/>
                                          </p:val>
                                        </p:tav>
                                      </p:tavLst>
                                    </p:anim>
                                    <p:anim calcmode="lin" valueType="num">
                                      <p:cBhvr>
                                        <p:cTn id="136" dur="750" fill="hold"/>
                                        <p:tgtEl>
                                          <p:spTgt spid="40"/>
                                        </p:tgtEl>
                                        <p:attrNameLst>
                                          <p:attrName>ppt_h</p:attrName>
                                        </p:attrNameLst>
                                      </p:cBhvr>
                                      <p:tavLst>
                                        <p:tav tm="0">
                                          <p:val>
                                            <p:fltVal val="0"/>
                                          </p:val>
                                        </p:tav>
                                        <p:tav tm="100000">
                                          <p:val>
                                            <p:strVal val="#ppt_h"/>
                                          </p:val>
                                        </p:tav>
                                      </p:tavLst>
                                    </p:anim>
                                    <p:anim calcmode="lin" valueType="num">
                                      <p:cBhvr>
                                        <p:cTn id="137" dur="750" fill="hold"/>
                                        <p:tgtEl>
                                          <p:spTgt spid="40"/>
                                        </p:tgtEl>
                                        <p:attrNameLst>
                                          <p:attrName>style.rotation</p:attrName>
                                        </p:attrNameLst>
                                      </p:cBhvr>
                                      <p:tavLst>
                                        <p:tav tm="0">
                                          <p:val>
                                            <p:fltVal val="90"/>
                                          </p:val>
                                        </p:tav>
                                        <p:tav tm="100000">
                                          <p:val>
                                            <p:fltVal val="0"/>
                                          </p:val>
                                        </p:tav>
                                      </p:tavLst>
                                    </p:anim>
                                    <p:animEffect transition="in" filter="fade">
                                      <p:cBhvr>
                                        <p:cTn id="138" dur="750"/>
                                        <p:tgtEl>
                                          <p:spTgt spid="40"/>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grpId="0" nodeType="clickEffect">
                                  <p:stCondLst>
                                    <p:cond delay="0"/>
                                  </p:stCondLst>
                                  <p:childTnLst>
                                    <p:set>
                                      <p:cBhvr>
                                        <p:cTn id="142" dur="1" fill="hold">
                                          <p:stCondLst>
                                            <p:cond delay="0"/>
                                          </p:stCondLst>
                                        </p:cTn>
                                        <p:tgtEl>
                                          <p:spTgt spid="38"/>
                                        </p:tgtEl>
                                        <p:attrNameLst>
                                          <p:attrName>style.visibility</p:attrName>
                                        </p:attrNameLst>
                                      </p:cBhvr>
                                      <p:to>
                                        <p:strVal val="visible"/>
                                      </p:to>
                                    </p:set>
                                    <p:animEffect transition="in" filter="wipe(left)">
                                      <p:cBhvr>
                                        <p:cTn id="143" dur="500"/>
                                        <p:tgtEl>
                                          <p:spTgt spid="38"/>
                                        </p:tgtEl>
                                      </p:cBhvr>
                                    </p:animEffect>
                                  </p:childTnLst>
                                </p:cTn>
                              </p:par>
                            </p:childTnLst>
                          </p:cTn>
                        </p:par>
                      </p:childTnLst>
                    </p:cTn>
                  </p:par>
                  <p:par>
                    <p:cTn id="144" fill="hold">
                      <p:stCondLst>
                        <p:cond delay="indefinite"/>
                      </p:stCondLst>
                      <p:childTnLst>
                        <p:par>
                          <p:cTn id="145" fill="hold">
                            <p:stCondLst>
                              <p:cond delay="0"/>
                            </p:stCondLst>
                            <p:childTnLst>
                              <p:par>
                                <p:cTn id="146" presetID="31" presetClass="entr" presetSubtype="0" fill="hold" grpId="0" nodeType="clickEffect">
                                  <p:stCondLst>
                                    <p:cond delay="0"/>
                                  </p:stCondLst>
                                  <p:childTnLst>
                                    <p:set>
                                      <p:cBhvr>
                                        <p:cTn id="147" dur="1" fill="hold">
                                          <p:stCondLst>
                                            <p:cond delay="0"/>
                                          </p:stCondLst>
                                        </p:cTn>
                                        <p:tgtEl>
                                          <p:spTgt spid="39"/>
                                        </p:tgtEl>
                                        <p:attrNameLst>
                                          <p:attrName>style.visibility</p:attrName>
                                        </p:attrNameLst>
                                      </p:cBhvr>
                                      <p:to>
                                        <p:strVal val="visible"/>
                                      </p:to>
                                    </p:set>
                                    <p:anim calcmode="lin" valueType="num">
                                      <p:cBhvr>
                                        <p:cTn id="148" dur="750" fill="hold"/>
                                        <p:tgtEl>
                                          <p:spTgt spid="39"/>
                                        </p:tgtEl>
                                        <p:attrNameLst>
                                          <p:attrName>ppt_w</p:attrName>
                                        </p:attrNameLst>
                                      </p:cBhvr>
                                      <p:tavLst>
                                        <p:tav tm="0">
                                          <p:val>
                                            <p:fltVal val="0"/>
                                          </p:val>
                                        </p:tav>
                                        <p:tav tm="100000">
                                          <p:val>
                                            <p:strVal val="#ppt_w"/>
                                          </p:val>
                                        </p:tav>
                                      </p:tavLst>
                                    </p:anim>
                                    <p:anim calcmode="lin" valueType="num">
                                      <p:cBhvr>
                                        <p:cTn id="149" dur="750" fill="hold"/>
                                        <p:tgtEl>
                                          <p:spTgt spid="39"/>
                                        </p:tgtEl>
                                        <p:attrNameLst>
                                          <p:attrName>ppt_h</p:attrName>
                                        </p:attrNameLst>
                                      </p:cBhvr>
                                      <p:tavLst>
                                        <p:tav tm="0">
                                          <p:val>
                                            <p:fltVal val="0"/>
                                          </p:val>
                                        </p:tav>
                                        <p:tav tm="100000">
                                          <p:val>
                                            <p:strVal val="#ppt_h"/>
                                          </p:val>
                                        </p:tav>
                                      </p:tavLst>
                                    </p:anim>
                                    <p:anim calcmode="lin" valueType="num">
                                      <p:cBhvr>
                                        <p:cTn id="150" dur="750" fill="hold"/>
                                        <p:tgtEl>
                                          <p:spTgt spid="39"/>
                                        </p:tgtEl>
                                        <p:attrNameLst>
                                          <p:attrName>style.rotation</p:attrName>
                                        </p:attrNameLst>
                                      </p:cBhvr>
                                      <p:tavLst>
                                        <p:tav tm="0">
                                          <p:val>
                                            <p:fltVal val="90"/>
                                          </p:val>
                                        </p:tav>
                                        <p:tav tm="100000">
                                          <p:val>
                                            <p:fltVal val="0"/>
                                          </p:val>
                                        </p:tav>
                                      </p:tavLst>
                                    </p:anim>
                                    <p:animEffect transition="in" filter="fade">
                                      <p:cBhvr>
                                        <p:cTn id="151" dur="750"/>
                                        <p:tgtEl>
                                          <p:spTgt spid="39"/>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41"/>
                                        </p:tgtEl>
                                        <p:attrNameLst>
                                          <p:attrName>style.visibility</p:attrName>
                                        </p:attrNameLst>
                                      </p:cBhvr>
                                      <p:to>
                                        <p:strVal val="visible"/>
                                      </p:to>
                                    </p:set>
                                    <p:animEffect transition="in" filter="wipe(left)">
                                      <p:cBhvr>
                                        <p:cTn id="15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p:bldP spid="20" grpId="0" animBg="1"/>
      <p:bldP spid="21" grpId="0" animBg="1"/>
      <p:bldP spid="3" grpId="0" animBg="1"/>
      <p:bldP spid="23" grpId="0" animBg="1"/>
      <p:bldP spid="24" grpId="0" animBg="1"/>
      <p:bldP spid="28" grpId="0" animBg="1"/>
      <p:bldP spid="29" grpId="0" animBg="1"/>
      <p:bldP spid="4" grpId="0" animBg="1"/>
      <p:bldP spid="34" grpId="0" animBg="1"/>
      <p:bldP spid="35" grpId="0" animBg="1"/>
      <p:bldP spid="5" grpId="0" animBg="1"/>
      <p:bldP spid="6" grpId="0" animBg="1"/>
      <p:bldP spid="30" grpId="0" animBg="1"/>
      <p:bldP spid="39" grpId="0" animBg="1"/>
      <p:bldP spid="40" grpId="0" animBg="1"/>
      <p:bldP spid="38" grpId="0" animBg="1"/>
      <p:bldP spid="22" grpId="0" animBg="1"/>
      <p:bldP spid="36"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682	</a:t>
            </a:r>
            <a:r>
              <a:rPr lang="nl-NL" sz="2000" dirty="0" err="1">
                <a:latin typeface="Calibri" panose="020F0502020204030204" pitchFamily="34" charset="0"/>
              </a:rPr>
              <a:t>Parte</a:t>
            </a:r>
            <a:r>
              <a:rPr lang="nl-NL" sz="2000" dirty="0">
                <a:latin typeface="Calibri" panose="020F0502020204030204" pitchFamily="34" charset="0"/>
              </a:rPr>
              <a:t> alia </a:t>
            </a:r>
            <a:r>
              <a:rPr lang="nl-NL" sz="2000" dirty="0" err="1">
                <a:latin typeface="Calibri" panose="020F0502020204030204" pitchFamily="34" charset="0"/>
              </a:rPr>
              <a:t>ventis</a:t>
            </a:r>
            <a:r>
              <a:rPr lang="nl-NL" sz="2000" dirty="0">
                <a:latin typeface="Calibri" panose="020F0502020204030204" pitchFamily="34" charset="0"/>
              </a:rPr>
              <a:t> et dis Agrippa </a:t>
            </a:r>
            <a:r>
              <a:rPr lang="nl-NL" sz="2000" dirty="0" err="1">
                <a:latin typeface="Calibri" panose="020F0502020204030204" pitchFamily="34" charset="0"/>
              </a:rPr>
              <a:t>secundis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683	</a:t>
            </a:r>
            <a:r>
              <a:rPr lang="nl-NL" sz="2000" dirty="0" err="1">
                <a:latin typeface="Calibri" panose="020F0502020204030204" pitchFamily="34" charset="0"/>
              </a:rPr>
              <a:t>arduus</a:t>
            </a:r>
            <a:r>
              <a:rPr lang="nl-NL" sz="2000" dirty="0">
                <a:latin typeface="Calibri" panose="020F0502020204030204" pitchFamily="34" charset="0"/>
              </a:rPr>
              <a:t> </a:t>
            </a:r>
            <a:r>
              <a:rPr lang="nl-NL" sz="2000" dirty="0" err="1">
                <a:latin typeface="Calibri" panose="020F0502020204030204" pitchFamily="34" charset="0"/>
              </a:rPr>
              <a:t>agmen</a:t>
            </a:r>
            <a:r>
              <a:rPr lang="nl-NL" sz="2000" dirty="0">
                <a:latin typeface="Calibri" panose="020F0502020204030204" pitchFamily="34" charset="0"/>
              </a:rPr>
              <a:t> agens, </a:t>
            </a:r>
            <a:r>
              <a:rPr lang="nl-NL" sz="2000" dirty="0" err="1">
                <a:latin typeface="Calibri" panose="020F0502020204030204" pitchFamily="34" charset="0"/>
              </a:rPr>
              <a:t>cui</a:t>
            </a:r>
            <a:r>
              <a:rPr lang="nl-NL" sz="2000" dirty="0">
                <a:latin typeface="Calibri" panose="020F0502020204030204" pitchFamily="34" charset="0"/>
              </a:rPr>
              <a:t>, belli insigne </a:t>
            </a:r>
            <a:r>
              <a:rPr lang="nl-NL" sz="2000" dirty="0" err="1">
                <a:latin typeface="Calibri" panose="020F0502020204030204" pitchFamily="34" charset="0"/>
              </a:rPr>
              <a:t>superbum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684	tempora </a:t>
            </a:r>
            <a:r>
              <a:rPr lang="nl-NL" sz="2000" dirty="0" err="1">
                <a:latin typeface="Calibri" panose="020F0502020204030204" pitchFamily="34" charset="0"/>
              </a:rPr>
              <a:t>navali</a:t>
            </a:r>
            <a:r>
              <a:rPr lang="nl-NL" sz="2000" dirty="0">
                <a:latin typeface="Calibri" panose="020F0502020204030204" pitchFamily="34" charset="0"/>
              </a:rPr>
              <a:t> </a:t>
            </a:r>
            <a:r>
              <a:rPr lang="nl-NL" sz="2000" dirty="0" err="1">
                <a:latin typeface="Calibri" panose="020F0502020204030204" pitchFamily="34" charset="0"/>
              </a:rPr>
              <a:t>fulgent</a:t>
            </a:r>
            <a:r>
              <a:rPr lang="nl-NL" sz="2000" dirty="0">
                <a:latin typeface="Calibri" panose="020F0502020204030204" pitchFamily="34" charset="0"/>
              </a:rPr>
              <a:t> </a:t>
            </a:r>
            <a:r>
              <a:rPr lang="nl-NL" sz="2000" dirty="0" err="1">
                <a:latin typeface="Calibri" panose="020F0502020204030204" pitchFamily="34" charset="0"/>
              </a:rPr>
              <a:t>rostrata</a:t>
            </a:r>
            <a:r>
              <a:rPr lang="nl-NL" sz="2000" dirty="0">
                <a:latin typeface="Calibri" panose="020F0502020204030204" pitchFamily="34" charset="0"/>
              </a:rPr>
              <a:t> corona.</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3"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7696328-9B84-489D-B377-BB7316DADB64}"/>
              </a:ext>
            </a:extLst>
          </p:cNvPr>
          <p:cNvCxnSpPr/>
          <p:nvPr/>
        </p:nvCxnSpPr>
        <p:spPr bwMode="auto">
          <a:xfrm>
            <a:off x="5233408"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62">
            <a:extLst>
              <a:ext uri="{FF2B5EF4-FFF2-40B4-BE49-F238E27FC236}">
                <a16:creationId xmlns="" xmlns:a16="http://schemas.microsoft.com/office/drawing/2014/main" id="{473A4B75-F92F-4F9B-8827-37C0FFA1D3B8}"/>
              </a:ext>
            </a:extLst>
          </p:cNvPr>
          <p:cNvSpPr/>
          <p:nvPr/>
        </p:nvSpPr>
        <p:spPr>
          <a:xfrm>
            <a:off x="4992896" y="1346734"/>
            <a:ext cx="249364" cy="338554"/>
          </a:xfrm>
          <a:prstGeom prst="rect">
            <a:avLst/>
          </a:prstGeom>
        </p:spPr>
        <p:txBody>
          <a:bodyPr wrap="none" lIns="0" rIns="0">
            <a:spAutoFit/>
          </a:bodyPr>
          <a:lstStyle/>
          <a:p>
            <a:r>
              <a:rPr lang="nl-NL" sz="1600" dirty="0" err="1">
                <a:solidFill>
                  <a:srgbClr val="CC0000"/>
                </a:solidFill>
              </a:rPr>
              <a:t>est</a:t>
            </a:r>
            <a:endParaRPr lang="nl-NL" sz="1600" dirty="0">
              <a:solidFill>
                <a:srgbClr val="CC0000"/>
              </a:solidFill>
            </a:endParaRPr>
          </a:p>
        </p:txBody>
      </p:sp>
      <p:cxnSp>
        <p:nvCxnSpPr>
          <p:cNvPr id="12" name="Straight Connector 11">
            <a:extLst>
              <a:ext uri="{FF2B5EF4-FFF2-40B4-BE49-F238E27FC236}">
                <a16:creationId xmlns="" xmlns:a16="http://schemas.microsoft.com/office/drawing/2014/main" id="{BAEE6117-39AC-43D9-8178-E63B6E7FCBF3}"/>
              </a:ext>
            </a:extLst>
          </p:cNvPr>
          <p:cNvCxnSpPr/>
          <p:nvPr/>
        </p:nvCxnSpPr>
        <p:spPr bwMode="auto">
          <a:xfrm>
            <a:off x="2710496" y="2827720"/>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D8606453-3D34-4D24-AEA1-547B2451D7A9}"/>
              </a:ext>
            </a:extLst>
          </p:cNvPr>
          <p:cNvCxnSpPr>
            <a:cxnSpLocks/>
          </p:cNvCxnSpPr>
          <p:nvPr/>
        </p:nvCxnSpPr>
        <p:spPr bwMode="auto">
          <a:xfrm>
            <a:off x="2772000" y="3669512"/>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Freeform 24">
            <a:extLst>
              <a:ext uri="{FF2B5EF4-FFF2-40B4-BE49-F238E27FC236}">
                <a16:creationId xmlns="" xmlns:a16="http://schemas.microsoft.com/office/drawing/2014/main" id="{B02DFEE7-18C7-4F80-BADD-F2474760D1C5}"/>
              </a:ext>
            </a:extLst>
          </p:cNvPr>
          <p:cNvSpPr/>
          <p:nvPr/>
        </p:nvSpPr>
        <p:spPr bwMode="auto">
          <a:xfrm>
            <a:off x="3384000"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5" name="Freeform 26">
            <a:extLst>
              <a:ext uri="{FF2B5EF4-FFF2-40B4-BE49-F238E27FC236}">
                <a16:creationId xmlns="" xmlns:a16="http://schemas.microsoft.com/office/drawing/2014/main" id="{498C80E9-5061-49C6-84B9-65F9831927DD}"/>
              </a:ext>
            </a:extLst>
          </p:cNvPr>
          <p:cNvSpPr/>
          <p:nvPr/>
        </p:nvSpPr>
        <p:spPr bwMode="auto">
          <a:xfrm flipH="1">
            <a:off x="4992896" y="328317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6" name="Plus 25">
            <a:extLst>
              <a:ext uri="{FF2B5EF4-FFF2-40B4-BE49-F238E27FC236}">
                <a16:creationId xmlns="" xmlns:a16="http://schemas.microsoft.com/office/drawing/2014/main" id="{DF459641-48CB-4152-A8AA-D7181B66516E}"/>
              </a:ext>
            </a:extLst>
          </p:cNvPr>
          <p:cNvSpPr/>
          <p:nvPr/>
        </p:nvSpPr>
        <p:spPr bwMode="auto">
          <a:xfrm>
            <a:off x="3564000" y="280800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 name="Vrije vorm 1"/>
          <p:cNvSpPr/>
          <p:nvPr/>
        </p:nvSpPr>
        <p:spPr bwMode="auto">
          <a:xfrm>
            <a:off x="1524000" y="1955800"/>
            <a:ext cx="2400300" cy="596900"/>
          </a:xfrm>
          <a:custGeom>
            <a:avLst/>
            <a:gdLst>
              <a:gd name="connsiteX0" fmla="*/ 0 w 2430921"/>
              <a:gd name="connsiteY0" fmla="*/ 596900 h 596900"/>
              <a:gd name="connsiteX1" fmla="*/ 419100 w 2430921"/>
              <a:gd name="connsiteY1" fmla="*/ 177800 h 596900"/>
              <a:gd name="connsiteX2" fmla="*/ 2159000 w 2430921"/>
              <a:gd name="connsiteY2" fmla="*/ 266700 h 596900"/>
              <a:gd name="connsiteX3" fmla="*/ 2400300 w 2430921"/>
              <a:gd name="connsiteY3" fmla="*/ 0 h 596900"/>
              <a:gd name="connsiteX0" fmla="*/ 0 w 2412352"/>
              <a:gd name="connsiteY0" fmla="*/ 596900 h 596900"/>
              <a:gd name="connsiteX1" fmla="*/ 419100 w 2412352"/>
              <a:gd name="connsiteY1" fmla="*/ 177800 h 596900"/>
              <a:gd name="connsiteX2" fmla="*/ 2044700 w 2412352"/>
              <a:gd name="connsiteY2" fmla="*/ 236220 h 596900"/>
              <a:gd name="connsiteX3" fmla="*/ 2400300 w 2412352"/>
              <a:gd name="connsiteY3" fmla="*/ 0 h 596900"/>
              <a:gd name="connsiteX0" fmla="*/ 0 w 2400300"/>
              <a:gd name="connsiteY0" fmla="*/ 596900 h 596900"/>
              <a:gd name="connsiteX1" fmla="*/ 419100 w 2400300"/>
              <a:gd name="connsiteY1" fmla="*/ 177800 h 596900"/>
              <a:gd name="connsiteX2" fmla="*/ 2044700 w 2400300"/>
              <a:gd name="connsiteY2" fmla="*/ 236220 h 596900"/>
              <a:gd name="connsiteX3" fmla="*/ 2400300 w 2400300"/>
              <a:gd name="connsiteY3" fmla="*/ 0 h 596900"/>
            </a:gdLst>
            <a:ahLst/>
            <a:cxnLst>
              <a:cxn ang="0">
                <a:pos x="connsiteX0" y="connsiteY0"/>
              </a:cxn>
              <a:cxn ang="0">
                <a:pos x="connsiteX1" y="connsiteY1"/>
              </a:cxn>
              <a:cxn ang="0">
                <a:pos x="connsiteX2" y="connsiteY2"/>
              </a:cxn>
              <a:cxn ang="0">
                <a:pos x="connsiteX3" y="connsiteY3"/>
              </a:cxn>
            </a:cxnLst>
            <a:rect l="l" t="t" r="r" b="b"/>
            <a:pathLst>
              <a:path w="2400300" h="596900">
                <a:moveTo>
                  <a:pt x="0" y="596900"/>
                </a:moveTo>
                <a:cubicBezTo>
                  <a:pt x="29633" y="414866"/>
                  <a:pt x="78317" y="237913"/>
                  <a:pt x="419100" y="177800"/>
                </a:cubicBezTo>
                <a:cubicBezTo>
                  <a:pt x="759883" y="117687"/>
                  <a:pt x="1714500" y="265853"/>
                  <a:pt x="2044700" y="236220"/>
                </a:cubicBezTo>
                <a:cubicBezTo>
                  <a:pt x="2374900" y="206587"/>
                  <a:pt x="2330450" y="133773"/>
                  <a:pt x="24003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4"/>
          <p:cNvSpPr/>
          <p:nvPr/>
        </p:nvSpPr>
        <p:spPr bwMode="auto">
          <a:xfrm>
            <a:off x="2468880" y="1272519"/>
            <a:ext cx="2385060" cy="518181"/>
          </a:xfrm>
          <a:custGeom>
            <a:avLst/>
            <a:gdLst>
              <a:gd name="connsiteX0" fmla="*/ 2385060 w 2385060"/>
              <a:gd name="connsiteY0" fmla="*/ 464841 h 518181"/>
              <a:gd name="connsiteX1" fmla="*/ 1965960 w 2385060"/>
              <a:gd name="connsiteY1" fmla="*/ 38121 h 518181"/>
              <a:gd name="connsiteX2" fmla="*/ 1569720 w 2385060"/>
              <a:gd name="connsiteY2" fmla="*/ 251481 h 518181"/>
              <a:gd name="connsiteX3" fmla="*/ 1005840 w 2385060"/>
              <a:gd name="connsiteY3" fmla="*/ 21 h 518181"/>
              <a:gd name="connsiteX4" fmla="*/ 731520 w 2385060"/>
              <a:gd name="connsiteY4" fmla="*/ 236241 h 518181"/>
              <a:gd name="connsiteX5" fmla="*/ 259080 w 2385060"/>
              <a:gd name="connsiteY5" fmla="*/ 76221 h 518181"/>
              <a:gd name="connsiteX6" fmla="*/ 0 w 2385060"/>
              <a:gd name="connsiteY6" fmla="*/ 518181 h 518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5060" h="518181">
                <a:moveTo>
                  <a:pt x="2385060" y="464841"/>
                </a:moveTo>
                <a:cubicBezTo>
                  <a:pt x="2243455" y="269261"/>
                  <a:pt x="2101850" y="73681"/>
                  <a:pt x="1965960" y="38121"/>
                </a:cubicBezTo>
                <a:cubicBezTo>
                  <a:pt x="1830070" y="2561"/>
                  <a:pt x="1729740" y="257831"/>
                  <a:pt x="1569720" y="251481"/>
                </a:cubicBezTo>
                <a:cubicBezTo>
                  <a:pt x="1409700" y="245131"/>
                  <a:pt x="1145540" y="2561"/>
                  <a:pt x="1005840" y="21"/>
                </a:cubicBezTo>
                <a:cubicBezTo>
                  <a:pt x="866140" y="-2519"/>
                  <a:pt x="855980" y="223541"/>
                  <a:pt x="731520" y="236241"/>
                </a:cubicBezTo>
                <a:cubicBezTo>
                  <a:pt x="607060" y="248941"/>
                  <a:pt x="381000" y="29231"/>
                  <a:pt x="259080" y="76221"/>
                </a:cubicBezTo>
                <a:cubicBezTo>
                  <a:pt x="137160" y="123211"/>
                  <a:pt x="68580" y="320696"/>
                  <a:pt x="0" y="51818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5"/>
          <p:cNvSpPr/>
          <p:nvPr/>
        </p:nvSpPr>
        <p:spPr bwMode="auto">
          <a:xfrm>
            <a:off x="3314700" y="1508492"/>
            <a:ext cx="1463040" cy="305068"/>
          </a:xfrm>
          <a:custGeom>
            <a:avLst/>
            <a:gdLst>
              <a:gd name="connsiteX0" fmla="*/ 1463040 w 1463040"/>
              <a:gd name="connsiteY0" fmla="*/ 266968 h 305068"/>
              <a:gd name="connsiteX1" fmla="*/ 1104900 w 1463040"/>
              <a:gd name="connsiteY1" fmla="*/ 268 h 305068"/>
              <a:gd name="connsiteX2" fmla="*/ 594360 w 1463040"/>
              <a:gd name="connsiteY2" fmla="*/ 213628 h 305068"/>
              <a:gd name="connsiteX3" fmla="*/ 106680 w 1463040"/>
              <a:gd name="connsiteY3" fmla="*/ 45988 h 305068"/>
              <a:gd name="connsiteX4" fmla="*/ 0 w 1463040"/>
              <a:gd name="connsiteY4" fmla="*/ 305068 h 305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040" h="305068">
                <a:moveTo>
                  <a:pt x="1463040" y="266968"/>
                </a:moveTo>
                <a:cubicBezTo>
                  <a:pt x="1356360" y="138063"/>
                  <a:pt x="1249680" y="9158"/>
                  <a:pt x="1104900" y="268"/>
                </a:cubicBezTo>
                <a:cubicBezTo>
                  <a:pt x="960120" y="-8622"/>
                  <a:pt x="760730" y="206008"/>
                  <a:pt x="594360" y="213628"/>
                </a:cubicBezTo>
                <a:cubicBezTo>
                  <a:pt x="427990" y="221248"/>
                  <a:pt x="205740" y="30748"/>
                  <a:pt x="106680" y="45988"/>
                </a:cubicBezTo>
                <a:cubicBezTo>
                  <a:pt x="7620" y="61228"/>
                  <a:pt x="3810" y="183148"/>
                  <a:pt x="0" y="30506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Rounded Rectangle 12">
            <a:extLst>
              <a:ext uri="{FF2B5EF4-FFF2-40B4-BE49-F238E27FC236}">
                <a16:creationId xmlns="" xmlns:a16="http://schemas.microsoft.com/office/drawing/2014/main" id="{7D636479-8DE6-41D3-AD3A-622C81FE1198}"/>
              </a:ext>
            </a:extLst>
          </p:cNvPr>
          <p:cNvSpPr/>
          <p:nvPr/>
        </p:nvSpPr>
        <p:spPr bwMode="auto">
          <a:xfrm>
            <a:off x="3744000"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Freeform 40">
            <a:extLst>
              <a:ext uri="{FF2B5EF4-FFF2-40B4-BE49-F238E27FC236}">
                <a16:creationId xmlns="" xmlns:a16="http://schemas.microsoft.com/office/drawing/2014/main" id="{E4B530E3-DFC8-4B5C-83B8-8E1105BD02F7}"/>
              </a:ext>
            </a:extLst>
          </p:cNvPr>
          <p:cNvSpPr/>
          <p:nvPr/>
        </p:nvSpPr>
        <p:spPr bwMode="auto">
          <a:xfrm>
            <a:off x="1908000" y="2448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1">
            <a:extLst>
              <a:ext uri="{FF2B5EF4-FFF2-40B4-BE49-F238E27FC236}">
                <a16:creationId xmlns="" xmlns:a16="http://schemas.microsoft.com/office/drawing/2014/main" id="{8FC9EE6F-6EDA-41DE-8838-0013F6AEA388}"/>
              </a:ext>
            </a:extLst>
          </p:cNvPr>
          <p:cNvSpPr/>
          <p:nvPr/>
        </p:nvSpPr>
        <p:spPr bwMode="auto">
          <a:xfrm flipH="1">
            <a:off x="3155248"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Vrije vorm 20"/>
          <p:cNvSpPr/>
          <p:nvPr/>
        </p:nvSpPr>
        <p:spPr bwMode="auto">
          <a:xfrm>
            <a:off x="2964180" y="1958340"/>
            <a:ext cx="807720" cy="655320"/>
          </a:xfrm>
          <a:custGeom>
            <a:avLst/>
            <a:gdLst>
              <a:gd name="connsiteX0" fmla="*/ 0 w 807720"/>
              <a:gd name="connsiteY0" fmla="*/ 655320 h 655320"/>
              <a:gd name="connsiteX1" fmla="*/ 160020 w 807720"/>
              <a:gd name="connsiteY1" fmla="*/ 342900 h 655320"/>
              <a:gd name="connsiteX2" fmla="*/ 609600 w 807720"/>
              <a:gd name="connsiteY2" fmla="*/ 358140 h 655320"/>
              <a:gd name="connsiteX3" fmla="*/ 807720 w 807720"/>
              <a:gd name="connsiteY3" fmla="*/ 0 h 655320"/>
            </a:gdLst>
            <a:ahLst/>
            <a:cxnLst>
              <a:cxn ang="0">
                <a:pos x="connsiteX0" y="connsiteY0"/>
              </a:cxn>
              <a:cxn ang="0">
                <a:pos x="connsiteX1" y="connsiteY1"/>
              </a:cxn>
              <a:cxn ang="0">
                <a:pos x="connsiteX2" y="connsiteY2"/>
              </a:cxn>
              <a:cxn ang="0">
                <a:pos x="connsiteX3" y="connsiteY3"/>
              </a:cxn>
            </a:cxnLst>
            <a:rect l="l" t="t" r="r" b="b"/>
            <a:pathLst>
              <a:path w="807720" h="655320">
                <a:moveTo>
                  <a:pt x="0" y="655320"/>
                </a:moveTo>
                <a:cubicBezTo>
                  <a:pt x="29210" y="523875"/>
                  <a:pt x="58420" y="392430"/>
                  <a:pt x="160020" y="342900"/>
                </a:cubicBezTo>
                <a:cubicBezTo>
                  <a:pt x="261620" y="293370"/>
                  <a:pt x="501650" y="415290"/>
                  <a:pt x="609600" y="358140"/>
                </a:cubicBezTo>
                <a:cubicBezTo>
                  <a:pt x="717550" y="300990"/>
                  <a:pt x="762635" y="150495"/>
                  <a:pt x="807720"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2" name="Vrije vorm 21"/>
          <p:cNvSpPr/>
          <p:nvPr/>
        </p:nvSpPr>
        <p:spPr bwMode="auto">
          <a:xfrm>
            <a:off x="3581400" y="1965960"/>
            <a:ext cx="521857" cy="640080"/>
          </a:xfrm>
          <a:custGeom>
            <a:avLst/>
            <a:gdLst>
              <a:gd name="connsiteX0" fmla="*/ 0 w 521857"/>
              <a:gd name="connsiteY0" fmla="*/ 640080 h 640080"/>
              <a:gd name="connsiteX1" fmla="*/ 182880 w 521857"/>
              <a:gd name="connsiteY1" fmla="*/ 335280 h 640080"/>
              <a:gd name="connsiteX2" fmla="*/ 502920 w 521857"/>
              <a:gd name="connsiteY2" fmla="*/ 335280 h 640080"/>
              <a:gd name="connsiteX3" fmla="*/ 457200 w 521857"/>
              <a:gd name="connsiteY3" fmla="*/ 0 h 640080"/>
            </a:gdLst>
            <a:ahLst/>
            <a:cxnLst>
              <a:cxn ang="0">
                <a:pos x="connsiteX0" y="connsiteY0"/>
              </a:cxn>
              <a:cxn ang="0">
                <a:pos x="connsiteX1" y="connsiteY1"/>
              </a:cxn>
              <a:cxn ang="0">
                <a:pos x="connsiteX2" y="connsiteY2"/>
              </a:cxn>
              <a:cxn ang="0">
                <a:pos x="connsiteX3" y="connsiteY3"/>
              </a:cxn>
            </a:cxnLst>
            <a:rect l="l" t="t" r="r" b="b"/>
            <a:pathLst>
              <a:path w="521857" h="640080">
                <a:moveTo>
                  <a:pt x="0" y="640080"/>
                </a:moveTo>
                <a:cubicBezTo>
                  <a:pt x="49530" y="513080"/>
                  <a:pt x="99060" y="386080"/>
                  <a:pt x="182880" y="335280"/>
                </a:cubicBezTo>
                <a:cubicBezTo>
                  <a:pt x="266700" y="284480"/>
                  <a:pt x="457200" y="391160"/>
                  <a:pt x="502920" y="335280"/>
                </a:cubicBezTo>
                <a:cubicBezTo>
                  <a:pt x="548640" y="279400"/>
                  <a:pt x="502920" y="139700"/>
                  <a:pt x="4572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7D636479-8DE6-41D3-AD3A-622C81FE1198}"/>
              </a:ext>
            </a:extLst>
          </p:cNvPr>
          <p:cNvSpPr/>
          <p:nvPr/>
        </p:nvSpPr>
        <p:spPr bwMode="auto">
          <a:xfrm>
            <a:off x="1482112" y="3068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Vrije vorm 24"/>
          <p:cNvSpPr/>
          <p:nvPr/>
        </p:nvSpPr>
        <p:spPr bwMode="auto">
          <a:xfrm>
            <a:off x="1625600" y="3124179"/>
            <a:ext cx="2247900" cy="317521"/>
          </a:xfrm>
          <a:custGeom>
            <a:avLst/>
            <a:gdLst>
              <a:gd name="connsiteX0" fmla="*/ 2247900 w 2247900"/>
              <a:gd name="connsiteY0" fmla="*/ 304821 h 317521"/>
              <a:gd name="connsiteX1" fmla="*/ 1308100 w 2247900"/>
              <a:gd name="connsiteY1" fmla="*/ 21 h 317521"/>
              <a:gd name="connsiteX2" fmla="*/ 0 w 2247900"/>
              <a:gd name="connsiteY2" fmla="*/ 317521 h 317521"/>
            </a:gdLst>
            <a:ahLst/>
            <a:cxnLst>
              <a:cxn ang="0">
                <a:pos x="connsiteX0" y="connsiteY0"/>
              </a:cxn>
              <a:cxn ang="0">
                <a:pos x="connsiteX1" y="connsiteY1"/>
              </a:cxn>
              <a:cxn ang="0">
                <a:pos x="connsiteX2" y="connsiteY2"/>
              </a:cxn>
            </a:cxnLst>
            <a:rect l="l" t="t" r="r" b="b"/>
            <a:pathLst>
              <a:path w="2247900" h="317521">
                <a:moveTo>
                  <a:pt x="2247900" y="304821"/>
                </a:moveTo>
                <a:cubicBezTo>
                  <a:pt x="1965325" y="151362"/>
                  <a:pt x="1682750" y="-2096"/>
                  <a:pt x="1308100" y="21"/>
                </a:cubicBezTo>
                <a:cubicBezTo>
                  <a:pt x="933450" y="2138"/>
                  <a:pt x="466725" y="159829"/>
                  <a:pt x="0" y="31752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Vrije vorm 25"/>
          <p:cNvSpPr/>
          <p:nvPr/>
        </p:nvSpPr>
        <p:spPr bwMode="auto">
          <a:xfrm>
            <a:off x="2369820" y="3634740"/>
            <a:ext cx="2514600" cy="325099"/>
          </a:xfrm>
          <a:custGeom>
            <a:avLst/>
            <a:gdLst>
              <a:gd name="connsiteX0" fmla="*/ 0 w 2514600"/>
              <a:gd name="connsiteY0" fmla="*/ 53340 h 457477"/>
              <a:gd name="connsiteX1" fmla="*/ 1264920 w 2514600"/>
              <a:gd name="connsiteY1" fmla="*/ 457200 h 457477"/>
              <a:gd name="connsiteX2" fmla="*/ 2514600 w 2514600"/>
              <a:gd name="connsiteY2" fmla="*/ 0 h 457477"/>
            </a:gdLst>
            <a:ahLst/>
            <a:cxnLst>
              <a:cxn ang="0">
                <a:pos x="connsiteX0" y="connsiteY0"/>
              </a:cxn>
              <a:cxn ang="0">
                <a:pos x="connsiteX1" y="connsiteY1"/>
              </a:cxn>
              <a:cxn ang="0">
                <a:pos x="connsiteX2" y="connsiteY2"/>
              </a:cxn>
            </a:cxnLst>
            <a:rect l="l" t="t" r="r" b="b"/>
            <a:pathLst>
              <a:path w="2514600" h="457477">
                <a:moveTo>
                  <a:pt x="0" y="53340"/>
                </a:moveTo>
                <a:cubicBezTo>
                  <a:pt x="422910" y="259715"/>
                  <a:pt x="845820" y="466090"/>
                  <a:pt x="1264920" y="457200"/>
                </a:cubicBezTo>
                <a:cubicBezTo>
                  <a:pt x="1684020" y="448310"/>
                  <a:pt x="2099310" y="224155"/>
                  <a:pt x="25146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Vrije vorm 27"/>
          <p:cNvSpPr/>
          <p:nvPr/>
        </p:nvSpPr>
        <p:spPr bwMode="auto">
          <a:xfrm>
            <a:off x="1685925" y="2809875"/>
            <a:ext cx="2962275" cy="647700"/>
          </a:xfrm>
          <a:custGeom>
            <a:avLst/>
            <a:gdLst>
              <a:gd name="connsiteX0" fmla="*/ 2962275 w 2962275"/>
              <a:gd name="connsiteY0" fmla="*/ 0 h 647700"/>
              <a:gd name="connsiteX1" fmla="*/ 2647950 w 2962275"/>
              <a:gd name="connsiteY1" fmla="*/ 419100 h 647700"/>
              <a:gd name="connsiteX2" fmla="*/ 2124075 w 2962275"/>
              <a:gd name="connsiteY2" fmla="*/ 285750 h 647700"/>
              <a:gd name="connsiteX3" fmla="*/ 1524000 w 2962275"/>
              <a:gd name="connsiteY3" fmla="*/ 571500 h 647700"/>
              <a:gd name="connsiteX4" fmla="*/ 742950 w 2962275"/>
              <a:gd name="connsiteY4" fmla="*/ 504825 h 647700"/>
              <a:gd name="connsiteX5" fmla="*/ 0 w 2962275"/>
              <a:gd name="connsiteY5" fmla="*/ 647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62275" h="647700">
                <a:moveTo>
                  <a:pt x="2962275" y="0"/>
                </a:moveTo>
                <a:cubicBezTo>
                  <a:pt x="2874962" y="185737"/>
                  <a:pt x="2787650" y="371475"/>
                  <a:pt x="2647950" y="419100"/>
                </a:cubicBezTo>
                <a:cubicBezTo>
                  <a:pt x="2508250" y="466725"/>
                  <a:pt x="2311400" y="260350"/>
                  <a:pt x="2124075" y="285750"/>
                </a:cubicBezTo>
                <a:cubicBezTo>
                  <a:pt x="1936750" y="311150"/>
                  <a:pt x="1754187" y="534988"/>
                  <a:pt x="1524000" y="571500"/>
                </a:cubicBezTo>
                <a:cubicBezTo>
                  <a:pt x="1293813" y="608012"/>
                  <a:pt x="996950" y="492125"/>
                  <a:pt x="742950" y="504825"/>
                </a:cubicBezTo>
                <a:cubicBezTo>
                  <a:pt x="488950" y="517525"/>
                  <a:pt x="244475" y="582612"/>
                  <a:pt x="0" y="64770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0" name="SMARTInkShape-4"/>
          <p:cNvSpPr/>
          <p:nvPr>
            <p:custDataLst>
              <p:tags r:id="rId1"/>
            </p:custDataLst>
          </p:nvPr>
        </p:nvSpPr>
        <p:spPr bwMode="auto">
          <a:xfrm>
            <a:off x="3430800" y="629972"/>
            <a:ext cx="149992" cy="128649"/>
          </a:xfrm>
          <a:custGeom>
            <a:avLst/>
            <a:gdLst/>
            <a:ahLst/>
            <a:cxnLst/>
            <a:rect l="0" t="0" r="0" b="0"/>
            <a:pathLst>
              <a:path w="149992" h="128649">
                <a:moveTo>
                  <a:pt x="132145" y="75473"/>
                </a:moveTo>
                <a:lnTo>
                  <a:pt x="132145" y="75473"/>
                </a:ln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w="19050" cap="flat" cmpd="sng" algn="ctr">
            <a:solidFill>
              <a:srgbClr val="009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5" name="Rounded Rectangle 12">
            <a:extLst>
              <a:ext uri="{FF2B5EF4-FFF2-40B4-BE49-F238E27FC236}">
                <a16:creationId xmlns="" xmlns:a16="http://schemas.microsoft.com/office/drawing/2014/main" id="{7D636479-8DE6-41D3-AD3A-622C81FE1198}"/>
              </a:ext>
            </a:extLst>
          </p:cNvPr>
          <p:cNvSpPr/>
          <p:nvPr/>
        </p:nvSpPr>
        <p:spPr bwMode="auto">
          <a:xfrm>
            <a:off x="2149653" y="22151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37063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out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out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par>
                          <p:cTn id="32" fill="hold">
                            <p:stCondLst>
                              <p:cond delay="500"/>
                            </p:stCondLst>
                            <p:childTnLst>
                              <p:par>
                                <p:cTn id="33" presetID="22" presetClass="entr" presetSubtype="2"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500"/>
                                        <p:tgtEl>
                                          <p:spTgt spid="15"/>
                                        </p:tgtEl>
                                      </p:cBhvr>
                                    </p:animEffect>
                                  </p:childTnLst>
                                </p:cTn>
                              </p:par>
                              <p:par>
                                <p:cTn id="36" presetID="35"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style.rotation</p:attrName>
                                        </p:attrNameLst>
                                      </p:cBhvr>
                                      <p:tavLst>
                                        <p:tav tm="0">
                                          <p:val>
                                            <p:fltVal val="720"/>
                                          </p:val>
                                        </p:tav>
                                        <p:tav tm="100000">
                                          <p:val>
                                            <p:fltVal val="0"/>
                                          </p:val>
                                        </p:tav>
                                      </p:tavLst>
                                    </p:anim>
                                    <p:anim calcmode="lin" valueType="num">
                                      <p:cBhvr>
                                        <p:cTn id="40" dur="1000" fill="hold"/>
                                        <p:tgtEl>
                                          <p:spTgt spid="16"/>
                                        </p:tgtEl>
                                        <p:attrNameLst>
                                          <p:attrName>ppt_h</p:attrName>
                                        </p:attrNameLst>
                                      </p:cBhvr>
                                      <p:tavLst>
                                        <p:tav tm="0">
                                          <p:val>
                                            <p:fltVal val="0"/>
                                          </p:val>
                                        </p:tav>
                                        <p:tav tm="100000">
                                          <p:val>
                                            <p:strVal val="#ppt_h"/>
                                          </p:val>
                                        </p:tav>
                                      </p:tavLst>
                                    </p:anim>
                                    <p:anim calcmode="lin" valueType="num">
                                      <p:cBhvr>
                                        <p:cTn id="41" dur="1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750" fill="hold"/>
                                        <p:tgtEl>
                                          <p:spTgt spid="17"/>
                                        </p:tgtEl>
                                        <p:attrNameLst>
                                          <p:attrName>ppt_w</p:attrName>
                                        </p:attrNameLst>
                                      </p:cBhvr>
                                      <p:tavLst>
                                        <p:tav tm="0">
                                          <p:val>
                                            <p:fltVal val="0"/>
                                          </p:val>
                                        </p:tav>
                                        <p:tav tm="100000">
                                          <p:val>
                                            <p:strVal val="#ppt_w"/>
                                          </p:val>
                                        </p:tav>
                                      </p:tavLst>
                                    </p:anim>
                                    <p:anim calcmode="lin" valueType="num">
                                      <p:cBhvr>
                                        <p:cTn id="47" dur="750" fill="hold"/>
                                        <p:tgtEl>
                                          <p:spTgt spid="17"/>
                                        </p:tgtEl>
                                        <p:attrNameLst>
                                          <p:attrName>ppt_h</p:attrName>
                                        </p:attrNameLst>
                                      </p:cBhvr>
                                      <p:tavLst>
                                        <p:tav tm="0">
                                          <p:val>
                                            <p:fltVal val="0"/>
                                          </p:val>
                                        </p:tav>
                                        <p:tav tm="100000">
                                          <p:val>
                                            <p:strVal val="#ppt_h"/>
                                          </p:val>
                                        </p:tav>
                                      </p:tavLst>
                                    </p:anim>
                                    <p:anim calcmode="lin" valueType="num">
                                      <p:cBhvr>
                                        <p:cTn id="48" dur="750" fill="hold"/>
                                        <p:tgtEl>
                                          <p:spTgt spid="17"/>
                                        </p:tgtEl>
                                        <p:attrNameLst>
                                          <p:attrName>style.rotation</p:attrName>
                                        </p:attrNameLst>
                                      </p:cBhvr>
                                      <p:tavLst>
                                        <p:tav tm="0">
                                          <p:val>
                                            <p:fltVal val="90"/>
                                          </p:val>
                                        </p:tav>
                                        <p:tav tm="100000">
                                          <p:val>
                                            <p:fltVal val="0"/>
                                          </p:val>
                                        </p:tav>
                                      </p:tavLst>
                                    </p:anim>
                                    <p:animEffect transition="in" filter="fade">
                                      <p:cBhvr>
                                        <p:cTn id="49" dur="75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ipe(left)">
                                      <p:cBhvr>
                                        <p:cTn id="54" dur="500"/>
                                        <p:tgtEl>
                                          <p:spTgt spid="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grpId="0"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right)">
                                      <p:cBhvr>
                                        <p:cTn id="59" dur="500"/>
                                        <p:tgtEl>
                                          <p:spTgt spid="5"/>
                                        </p:tgtEl>
                                      </p:cBhvr>
                                    </p:animEffect>
                                  </p:childTnLst>
                                </p:cTn>
                              </p:par>
                            </p:childTnLst>
                          </p:cTn>
                        </p:par>
                        <p:par>
                          <p:cTn id="60" fill="hold">
                            <p:stCondLst>
                              <p:cond delay="500"/>
                            </p:stCondLst>
                            <p:childTnLst>
                              <p:par>
                                <p:cTn id="61" presetID="22" presetClass="entr" presetSubtype="2" fill="hold" grpId="0" nodeType="after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left)">
                                      <p:cBhvr>
                                        <p:cTn id="68" dur="500"/>
                                        <p:tgtEl>
                                          <p:spTgt spid="23"/>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right)">
                                      <p:cBhvr>
                                        <p:cTn id="71" dur="500"/>
                                        <p:tgtEl>
                                          <p:spTgt spid="24"/>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wipe(left)">
                                      <p:cBhvr>
                                        <p:cTn id="75" dur="500"/>
                                        <p:tgtEl>
                                          <p:spTgt spid="21"/>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p:cTn id="80" dur="750" fill="hold"/>
                                        <p:tgtEl>
                                          <p:spTgt spid="35"/>
                                        </p:tgtEl>
                                        <p:attrNameLst>
                                          <p:attrName>ppt_w</p:attrName>
                                        </p:attrNameLst>
                                      </p:cBhvr>
                                      <p:tavLst>
                                        <p:tav tm="0">
                                          <p:val>
                                            <p:fltVal val="0"/>
                                          </p:val>
                                        </p:tav>
                                        <p:tav tm="100000">
                                          <p:val>
                                            <p:strVal val="#ppt_w"/>
                                          </p:val>
                                        </p:tav>
                                      </p:tavLst>
                                    </p:anim>
                                    <p:anim calcmode="lin" valueType="num">
                                      <p:cBhvr>
                                        <p:cTn id="81" dur="750" fill="hold"/>
                                        <p:tgtEl>
                                          <p:spTgt spid="35"/>
                                        </p:tgtEl>
                                        <p:attrNameLst>
                                          <p:attrName>ppt_h</p:attrName>
                                        </p:attrNameLst>
                                      </p:cBhvr>
                                      <p:tavLst>
                                        <p:tav tm="0">
                                          <p:val>
                                            <p:fltVal val="0"/>
                                          </p:val>
                                        </p:tav>
                                        <p:tav tm="100000">
                                          <p:val>
                                            <p:strVal val="#ppt_h"/>
                                          </p:val>
                                        </p:tav>
                                      </p:tavLst>
                                    </p:anim>
                                    <p:anim calcmode="lin" valueType="num">
                                      <p:cBhvr>
                                        <p:cTn id="82" dur="750" fill="hold"/>
                                        <p:tgtEl>
                                          <p:spTgt spid="35"/>
                                        </p:tgtEl>
                                        <p:attrNameLst>
                                          <p:attrName>style.rotation</p:attrName>
                                        </p:attrNameLst>
                                      </p:cBhvr>
                                      <p:tavLst>
                                        <p:tav tm="0">
                                          <p:val>
                                            <p:fltVal val="90"/>
                                          </p:val>
                                        </p:tav>
                                        <p:tav tm="100000">
                                          <p:val>
                                            <p:fltVal val="0"/>
                                          </p:val>
                                        </p:tav>
                                      </p:tavLst>
                                    </p:anim>
                                    <p:animEffect transition="in" filter="fade">
                                      <p:cBhvr>
                                        <p:cTn id="83" dur="750"/>
                                        <p:tgtEl>
                                          <p:spTgt spid="35"/>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5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anim calcmode="lin" valueType="num">
                                      <p:cBhvr>
                                        <p:cTn id="93" dur="750" fill="hold"/>
                                        <p:tgtEl>
                                          <p:spTgt spid="29"/>
                                        </p:tgtEl>
                                        <p:attrNameLst>
                                          <p:attrName>ppt_w</p:attrName>
                                        </p:attrNameLst>
                                      </p:cBhvr>
                                      <p:tavLst>
                                        <p:tav tm="0">
                                          <p:val>
                                            <p:fltVal val="0"/>
                                          </p:val>
                                        </p:tav>
                                        <p:tav tm="100000">
                                          <p:val>
                                            <p:strVal val="#ppt_w"/>
                                          </p:val>
                                        </p:tav>
                                      </p:tavLst>
                                    </p:anim>
                                    <p:anim calcmode="lin" valueType="num">
                                      <p:cBhvr>
                                        <p:cTn id="94" dur="750" fill="hold"/>
                                        <p:tgtEl>
                                          <p:spTgt spid="29"/>
                                        </p:tgtEl>
                                        <p:attrNameLst>
                                          <p:attrName>ppt_h</p:attrName>
                                        </p:attrNameLst>
                                      </p:cBhvr>
                                      <p:tavLst>
                                        <p:tav tm="0">
                                          <p:val>
                                            <p:fltVal val="0"/>
                                          </p:val>
                                        </p:tav>
                                        <p:tav tm="100000">
                                          <p:val>
                                            <p:strVal val="#ppt_h"/>
                                          </p:val>
                                        </p:tav>
                                      </p:tavLst>
                                    </p:anim>
                                    <p:anim calcmode="lin" valueType="num">
                                      <p:cBhvr>
                                        <p:cTn id="95" dur="750" fill="hold"/>
                                        <p:tgtEl>
                                          <p:spTgt spid="29"/>
                                        </p:tgtEl>
                                        <p:attrNameLst>
                                          <p:attrName>style.rotation</p:attrName>
                                        </p:attrNameLst>
                                      </p:cBhvr>
                                      <p:tavLst>
                                        <p:tav tm="0">
                                          <p:val>
                                            <p:fltVal val="90"/>
                                          </p:val>
                                        </p:tav>
                                        <p:tav tm="100000">
                                          <p:val>
                                            <p:fltVal val="0"/>
                                          </p:val>
                                        </p:tav>
                                      </p:tavLst>
                                    </p:anim>
                                    <p:animEffect transition="in" filter="fade">
                                      <p:cBhvr>
                                        <p:cTn id="96" dur="750"/>
                                        <p:tgtEl>
                                          <p:spTgt spid="29"/>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2" fill="hold" grpId="0" nodeType="click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wipe(right)">
                                      <p:cBhvr>
                                        <p:cTn id="101" dur="500"/>
                                        <p:tgtEl>
                                          <p:spTgt spid="2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26"/>
                                        </p:tgtEl>
                                        <p:attrNameLst>
                                          <p:attrName>style.visibility</p:attrName>
                                        </p:attrNameLst>
                                      </p:cBhvr>
                                      <p:to>
                                        <p:strVal val="visible"/>
                                      </p:to>
                                    </p:set>
                                    <p:animEffect transition="in" filter="wipe(left)">
                                      <p:cBhvr>
                                        <p:cTn id="106" dur="500"/>
                                        <p:tgtEl>
                                          <p:spTgt spid="26"/>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grpId="0" nodeType="click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wipe(right)">
                                      <p:cBhvr>
                                        <p:cTn id="11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15" grpId="0" animBg="1"/>
      <p:bldP spid="16" grpId="0" animBg="1"/>
      <p:bldP spid="2" grpId="0" animBg="1"/>
      <p:bldP spid="5" grpId="0" animBg="1"/>
      <p:bldP spid="6" grpId="0" animBg="1"/>
      <p:bldP spid="17" grpId="0" animBg="1"/>
      <p:bldP spid="23" grpId="0" animBg="1"/>
      <p:bldP spid="24" grpId="0" animBg="1"/>
      <p:bldP spid="21" grpId="0" animBg="1"/>
      <p:bldP spid="22" grpId="0" animBg="1"/>
      <p:bldP spid="29" grpId="0" animBg="1"/>
      <p:bldP spid="25" grpId="0" animBg="1"/>
      <p:bldP spid="26" grpId="0" animBg="1"/>
      <p:bldP spid="28"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0"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Venus brengt de nieuwe wapenrusting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612	’En perfecta mei </a:t>
            </a:r>
            <a:r>
              <a:rPr lang="nl-NL" sz="2000" dirty="0" err="1">
                <a:latin typeface="Calibri" panose="020F0502020204030204" pitchFamily="34" charset="0"/>
              </a:rPr>
              <a:t>promissa</a:t>
            </a:r>
            <a:r>
              <a:rPr lang="nl-NL" sz="2000" dirty="0">
                <a:latin typeface="Calibri" panose="020F0502020204030204" pitchFamily="34" charset="0"/>
              </a:rPr>
              <a:t> </a:t>
            </a:r>
            <a:r>
              <a:rPr lang="nl-NL" sz="2000" dirty="0" err="1">
                <a:latin typeface="Calibri" panose="020F0502020204030204" pitchFamily="34" charset="0"/>
              </a:rPr>
              <a:t>coniugis</a:t>
            </a:r>
            <a:r>
              <a:rPr lang="nl-NL" sz="2000" dirty="0">
                <a:latin typeface="Calibri" panose="020F0502020204030204" pitchFamily="34" charset="0"/>
              </a:rPr>
              <a:t> arte</a:t>
            </a:r>
          </a:p>
          <a:p>
            <a:pPr>
              <a:spcAft>
                <a:spcPts val="4200"/>
              </a:spcAft>
              <a:tabLst>
                <a:tab pos="809625" algn="l"/>
              </a:tabLst>
            </a:pPr>
            <a:r>
              <a:rPr lang="nl-NL" sz="2000" dirty="0">
                <a:latin typeface="Calibri" panose="020F0502020204030204" pitchFamily="34" charset="0"/>
              </a:rPr>
              <a:t>613	</a:t>
            </a:r>
            <a:r>
              <a:rPr lang="nl-NL" sz="2000" dirty="0" err="1">
                <a:latin typeface="Calibri" panose="020F0502020204030204" pitchFamily="34" charset="0"/>
              </a:rPr>
              <a:t>munera</a:t>
            </a:r>
            <a:r>
              <a:rPr lang="nl-NL" sz="2000" dirty="0">
                <a:latin typeface="Calibri" panose="020F0502020204030204" pitchFamily="34" charset="0"/>
              </a:rPr>
              <a:t>. Ne </a:t>
            </a:r>
            <a:r>
              <a:rPr lang="nl-NL" sz="2000" dirty="0" err="1">
                <a:latin typeface="Calibri" panose="020F0502020204030204" pitchFamily="34" charset="0"/>
              </a:rPr>
              <a:t>mox</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Laurentes</a:t>
            </a:r>
            <a:r>
              <a:rPr lang="nl-NL" sz="2000" dirty="0">
                <a:latin typeface="Calibri" panose="020F0502020204030204" pitchFamily="34" charset="0"/>
              </a:rPr>
              <a:t>, </a:t>
            </a:r>
            <a:r>
              <a:rPr lang="nl-NL" sz="2000" dirty="0" err="1">
                <a:latin typeface="Calibri" panose="020F0502020204030204" pitchFamily="34" charset="0"/>
              </a:rPr>
              <a:t>nate</a:t>
            </a:r>
            <a:r>
              <a:rPr lang="nl-NL" sz="2000" dirty="0">
                <a:latin typeface="Calibri" panose="020F0502020204030204" pitchFamily="34" charset="0"/>
              </a:rPr>
              <a:t>, superbos</a:t>
            </a:r>
          </a:p>
          <a:p>
            <a:pPr>
              <a:spcAft>
                <a:spcPts val="4200"/>
              </a:spcAft>
              <a:tabLst>
                <a:tab pos="809625" algn="l"/>
              </a:tabLst>
            </a:pPr>
            <a:r>
              <a:rPr lang="nl-NL" sz="2000" dirty="0">
                <a:latin typeface="Calibri" panose="020F0502020204030204" pitchFamily="34" charset="0"/>
              </a:rPr>
              <a:t>614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acrem</a:t>
            </a:r>
            <a:r>
              <a:rPr lang="nl-NL" sz="2000" dirty="0">
                <a:latin typeface="Calibri" panose="020F0502020204030204" pitchFamily="34" charset="0"/>
              </a:rPr>
              <a:t> </a:t>
            </a:r>
            <a:r>
              <a:rPr lang="nl-NL" sz="2000" dirty="0" err="1">
                <a:latin typeface="Calibri" panose="020F0502020204030204" pitchFamily="34" charset="0"/>
              </a:rPr>
              <a:t>dubites</a:t>
            </a:r>
            <a:r>
              <a:rPr lang="nl-NL" sz="2000" dirty="0">
                <a:latin typeface="Calibri" panose="020F0502020204030204" pitchFamily="34" charset="0"/>
              </a:rPr>
              <a:t> in </a:t>
            </a:r>
            <a:r>
              <a:rPr lang="nl-NL" sz="2000" dirty="0" err="1">
                <a:latin typeface="Calibri" panose="020F0502020204030204" pitchFamily="34" charset="0"/>
              </a:rPr>
              <a:t>proelia</a:t>
            </a:r>
            <a:r>
              <a:rPr lang="nl-NL" sz="2000" dirty="0">
                <a:latin typeface="Calibri" panose="020F0502020204030204" pitchFamily="34" charset="0"/>
              </a:rPr>
              <a:t> </a:t>
            </a:r>
            <a:r>
              <a:rPr lang="nl-NL" sz="2000" dirty="0" err="1">
                <a:latin typeface="Calibri" panose="020F0502020204030204" pitchFamily="34" charset="0"/>
              </a:rPr>
              <a:t>poscere</a:t>
            </a:r>
            <a:r>
              <a:rPr lang="nl-NL" sz="2000" dirty="0">
                <a:latin typeface="Calibri" panose="020F0502020204030204" pitchFamily="34" charset="0"/>
              </a:rPr>
              <a:t> </a:t>
            </a:r>
            <a:r>
              <a:rPr lang="nl-NL" sz="2000" dirty="0" err="1">
                <a:latin typeface="Calibri" panose="020F0502020204030204" pitchFamily="34" charset="0"/>
              </a:rPr>
              <a:t>Turnum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615	</a:t>
            </a:r>
            <a:r>
              <a:rPr lang="nl-NL" sz="2000" dirty="0" err="1">
                <a:latin typeface="Calibri" panose="020F0502020204030204" pitchFamily="34" charset="0"/>
              </a:rPr>
              <a:t>Dixit</a:t>
            </a:r>
            <a:r>
              <a:rPr lang="nl-NL" sz="2000" dirty="0">
                <a:latin typeface="Calibri" panose="020F0502020204030204" pitchFamily="34" charset="0"/>
              </a:rPr>
              <a:t>, et </a:t>
            </a:r>
            <a:r>
              <a:rPr lang="nl-NL" sz="2000" dirty="0" err="1">
                <a:latin typeface="Calibri" panose="020F0502020204030204" pitchFamily="34" charset="0"/>
              </a:rPr>
              <a:t>amplexus</a:t>
            </a:r>
            <a:r>
              <a:rPr lang="nl-NL" sz="2000" dirty="0">
                <a:latin typeface="Calibri" panose="020F0502020204030204" pitchFamily="34" charset="0"/>
              </a:rPr>
              <a:t> </a:t>
            </a:r>
            <a:r>
              <a:rPr lang="nl-NL" sz="2000" dirty="0" err="1">
                <a:latin typeface="Calibri" panose="020F0502020204030204" pitchFamily="34" charset="0"/>
              </a:rPr>
              <a:t>nati</a:t>
            </a:r>
            <a:r>
              <a:rPr lang="nl-NL" sz="2000" dirty="0">
                <a:latin typeface="Calibri" panose="020F0502020204030204" pitchFamily="34" charset="0"/>
              </a:rPr>
              <a:t> </a:t>
            </a:r>
            <a:r>
              <a:rPr lang="nl-NL" sz="2000" dirty="0" err="1">
                <a:latin typeface="Calibri" panose="020F0502020204030204" pitchFamily="34" charset="0"/>
              </a:rPr>
              <a:t>Cytherea</a:t>
            </a:r>
            <a:r>
              <a:rPr lang="nl-NL" sz="2000" dirty="0">
                <a:latin typeface="Calibri" panose="020F0502020204030204" pitchFamily="34" charset="0"/>
              </a:rPr>
              <a:t> </a:t>
            </a:r>
            <a:r>
              <a:rPr lang="nl-NL" sz="2000" dirty="0" err="1">
                <a:latin typeface="Calibri" panose="020F0502020204030204" pitchFamily="34" charset="0"/>
              </a:rPr>
              <a:t>petivit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616	</a:t>
            </a:r>
            <a:r>
              <a:rPr lang="nl-NL" sz="2000" dirty="0" err="1">
                <a:latin typeface="Calibri" panose="020F0502020204030204" pitchFamily="34" charset="0"/>
              </a:rPr>
              <a:t>arma</a:t>
            </a:r>
            <a:r>
              <a:rPr lang="nl-NL" sz="2000" dirty="0">
                <a:latin typeface="Calibri" panose="020F0502020204030204" pitchFamily="34" charset="0"/>
              </a:rPr>
              <a:t> sub </a:t>
            </a:r>
            <a:r>
              <a:rPr lang="nl-NL" sz="2000" dirty="0" err="1">
                <a:latin typeface="Calibri" panose="020F0502020204030204" pitchFamily="34" charset="0"/>
              </a:rPr>
              <a:t>adversa</a:t>
            </a:r>
            <a:r>
              <a:rPr lang="nl-NL" sz="2000" dirty="0">
                <a:latin typeface="Calibri" panose="020F0502020204030204" pitchFamily="34" charset="0"/>
              </a:rPr>
              <a:t> </a:t>
            </a:r>
            <a:r>
              <a:rPr lang="nl-NL" sz="2000" dirty="0" err="1">
                <a:latin typeface="Calibri" panose="020F0502020204030204" pitchFamily="34" charset="0"/>
              </a:rPr>
              <a:t>posuit</a:t>
            </a:r>
            <a:r>
              <a:rPr lang="nl-NL" sz="2000" dirty="0">
                <a:latin typeface="Calibri" panose="020F0502020204030204" pitchFamily="34" charset="0"/>
              </a:rPr>
              <a:t> </a:t>
            </a:r>
            <a:r>
              <a:rPr lang="nl-NL" sz="2000" dirty="0" err="1">
                <a:latin typeface="Calibri" panose="020F0502020204030204" pitchFamily="34" charset="0"/>
              </a:rPr>
              <a:t>radiantia</a:t>
            </a:r>
            <a:r>
              <a:rPr lang="nl-NL" sz="2000" dirty="0">
                <a:latin typeface="Calibri" panose="020F0502020204030204" pitchFamily="34" charset="0"/>
              </a:rPr>
              <a:t> </a:t>
            </a:r>
            <a:r>
              <a:rPr lang="nl-NL" sz="2000" dirty="0" err="1">
                <a:latin typeface="Calibri" panose="020F0502020204030204" pitchFamily="34" charset="0"/>
              </a:rPr>
              <a:t>quercu</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2046624" y="236918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565601" y="1991874"/>
            <a:ext cx="841791"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62">
            <a:extLst>
              <a:ext uri="{FF2B5EF4-FFF2-40B4-BE49-F238E27FC236}">
                <a16:creationId xmlns="" xmlns:a16="http://schemas.microsoft.com/office/drawing/2014/main" id="{DB1BB5D7-0E67-42FB-A364-07F4AC2AF516}"/>
              </a:ext>
            </a:extLst>
          </p:cNvPr>
          <p:cNvSpPr/>
          <p:nvPr/>
        </p:nvSpPr>
        <p:spPr>
          <a:xfrm>
            <a:off x="1805516" y="1408770"/>
            <a:ext cx="361959" cy="338554"/>
          </a:xfrm>
          <a:prstGeom prst="rect">
            <a:avLst/>
          </a:prstGeom>
        </p:spPr>
        <p:txBody>
          <a:bodyPr wrap="none" lIns="0" rIns="0">
            <a:spAutoFit/>
          </a:bodyPr>
          <a:lstStyle/>
          <a:p>
            <a:r>
              <a:rPr lang="nl-NL" sz="1600" dirty="0" err="1">
                <a:solidFill>
                  <a:srgbClr val="CC0000"/>
                </a:solidFill>
              </a:rPr>
              <a:t>sunt</a:t>
            </a:r>
            <a:endParaRPr lang="nl-NL" sz="1600" dirty="0">
              <a:solidFill>
                <a:srgbClr val="CC0000"/>
              </a:solidFill>
            </a:endParaRPr>
          </a:p>
        </p:txBody>
      </p:sp>
      <p:cxnSp>
        <p:nvCxnSpPr>
          <p:cNvPr id="12" name="Straight Connector 11">
            <a:extLst>
              <a:ext uri="{FF2B5EF4-FFF2-40B4-BE49-F238E27FC236}">
                <a16:creationId xmlns="" xmlns:a16="http://schemas.microsoft.com/office/drawing/2014/main" id="{4F813EF0-564E-4FF3-836B-007670F92A7B}"/>
              </a:ext>
            </a:extLst>
          </p:cNvPr>
          <p:cNvCxnSpPr/>
          <p:nvPr/>
        </p:nvCxnSpPr>
        <p:spPr bwMode="auto">
          <a:xfrm>
            <a:off x="2945157" y="1991874"/>
            <a:ext cx="905307"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2">
            <a:extLst>
              <a:ext uri="{FF2B5EF4-FFF2-40B4-BE49-F238E27FC236}">
                <a16:creationId xmlns="" xmlns:a16="http://schemas.microsoft.com/office/drawing/2014/main" id="{2E991CC7-8E7C-4357-AAC8-E0F2CC2D6C4F}"/>
              </a:ext>
            </a:extLst>
          </p:cNvPr>
          <p:cNvSpPr/>
          <p:nvPr/>
        </p:nvSpPr>
        <p:spPr bwMode="auto">
          <a:xfrm>
            <a:off x="1445344" y="2226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3390900" y="1523722"/>
            <a:ext cx="1695450" cy="238403"/>
          </a:xfrm>
          <a:custGeom>
            <a:avLst/>
            <a:gdLst>
              <a:gd name="connsiteX0" fmla="*/ 0 w 1695450"/>
              <a:gd name="connsiteY0" fmla="*/ 200303 h 238403"/>
              <a:gd name="connsiteX1" fmla="*/ 962025 w 1695450"/>
              <a:gd name="connsiteY1" fmla="*/ 278 h 238403"/>
              <a:gd name="connsiteX2" fmla="*/ 1695450 w 1695450"/>
              <a:gd name="connsiteY2" fmla="*/ 238403 h 238403"/>
            </a:gdLst>
            <a:ahLst/>
            <a:cxnLst>
              <a:cxn ang="0">
                <a:pos x="connsiteX0" y="connsiteY0"/>
              </a:cxn>
              <a:cxn ang="0">
                <a:pos x="connsiteX1" y="connsiteY1"/>
              </a:cxn>
              <a:cxn ang="0">
                <a:pos x="connsiteX2" y="connsiteY2"/>
              </a:cxn>
            </a:cxnLst>
            <a:rect l="l" t="t" r="r" b="b"/>
            <a:pathLst>
              <a:path w="1695450" h="238403">
                <a:moveTo>
                  <a:pt x="0" y="200303"/>
                </a:moveTo>
                <a:cubicBezTo>
                  <a:pt x="339725" y="97115"/>
                  <a:pt x="679450" y="-6072"/>
                  <a:pt x="962025" y="278"/>
                </a:cubicBezTo>
                <a:cubicBezTo>
                  <a:pt x="1244600" y="6628"/>
                  <a:pt x="1470025" y="122515"/>
                  <a:pt x="1695450" y="2384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 name="Vrije vorm 5"/>
          <p:cNvSpPr/>
          <p:nvPr/>
        </p:nvSpPr>
        <p:spPr bwMode="auto">
          <a:xfrm>
            <a:off x="2667000" y="1409660"/>
            <a:ext cx="1838325" cy="381040"/>
          </a:xfrm>
          <a:custGeom>
            <a:avLst/>
            <a:gdLst>
              <a:gd name="connsiteX0" fmla="*/ 0 w 1838325"/>
              <a:gd name="connsiteY0" fmla="*/ 361990 h 381040"/>
              <a:gd name="connsiteX1" fmla="*/ 828675 w 1838325"/>
              <a:gd name="connsiteY1" fmla="*/ 40 h 381040"/>
              <a:gd name="connsiteX2" fmla="*/ 1838325 w 1838325"/>
              <a:gd name="connsiteY2" fmla="*/ 381040 h 381040"/>
            </a:gdLst>
            <a:ahLst/>
            <a:cxnLst>
              <a:cxn ang="0">
                <a:pos x="connsiteX0" y="connsiteY0"/>
              </a:cxn>
              <a:cxn ang="0">
                <a:pos x="connsiteX1" y="connsiteY1"/>
              </a:cxn>
              <a:cxn ang="0">
                <a:pos x="connsiteX2" y="connsiteY2"/>
              </a:cxn>
            </a:cxnLst>
            <a:rect l="l" t="t" r="r" b="b"/>
            <a:pathLst>
              <a:path w="1838325" h="381040">
                <a:moveTo>
                  <a:pt x="0" y="361990"/>
                </a:moveTo>
                <a:cubicBezTo>
                  <a:pt x="261144" y="179427"/>
                  <a:pt x="522288" y="-3135"/>
                  <a:pt x="828675" y="40"/>
                </a:cubicBezTo>
                <a:cubicBezTo>
                  <a:pt x="1135062" y="3215"/>
                  <a:pt x="1486693" y="192127"/>
                  <a:pt x="1838325" y="38104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18" name="Straight Connector 10">
            <a:extLst>
              <a:ext uri="{FF2B5EF4-FFF2-40B4-BE49-F238E27FC236}">
                <a16:creationId xmlns="" xmlns:a16="http://schemas.microsoft.com/office/drawing/2014/main" id="{CA5F2687-13F5-4973-9388-B6FF4C6B7757}"/>
              </a:ext>
            </a:extLst>
          </p:cNvPr>
          <p:cNvCxnSpPr/>
          <p:nvPr/>
        </p:nvCxnSpPr>
        <p:spPr bwMode="auto">
          <a:xfrm>
            <a:off x="5894816"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2287136" y="3669512"/>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1">
            <a:extLst>
              <a:ext uri="{FF2B5EF4-FFF2-40B4-BE49-F238E27FC236}">
                <a16:creationId xmlns="" xmlns:a16="http://schemas.microsoft.com/office/drawing/2014/main" id="{4F813EF0-564E-4FF3-836B-007670F92A7B}"/>
              </a:ext>
            </a:extLst>
          </p:cNvPr>
          <p:cNvCxnSpPr/>
          <p:nvPr/>
        </p:nvCxnSpPr>
        <p:spPr bwMode="auto">
          <a:xfrm>
            <a:off x="4119346" y="3669512"/>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12">
            <a:extLst>
              <a:ext uri="{FF2B5EF4-FFF2-40B4-BE49-F238E27FC236}">
                <a16:creationId xmlns="" xmlns:a16="http://schemas.microsoft.com/office/drawing/2014/main" id="{2E991CC7-8E7C-4357-AAC8-E0F2CC2D6C4F}"/>
              </a:ext>
            </a:extLst>
          </p:cNvPr>
          <p:cNvSpPr/>
          <p:nvPr/>
        </p:nvSpPr>
        <p:spPr bwMode="auto">
          <a:xfrm>
            <a:off x="3653968" y="222644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Vrije vorm 14"/>
          <p:cNvSpPr/>
          <p:nvPr/>
        </p:nvSpPr>
        <p:spPr bwMode="auto">
          <a:xfrm>
            <a:off x="3781425" y="2343135"/>
            <a:ext cx="1800225" cy="247665"/>
          </a:xfrm>
          <a:custGeom>
            <a:avLst/>
            <a:gdLst>
              <a:gd name="connsiteX0" fmla="*/ 1800225 w 1800225"/>
              <a:gd name="connsiteY0" fmla="*/ 238140 h 247665"/>
              <a:gd name="connsiteX1" fmla="*/ 962025 w 1800225"/>
              <a:gd name="connsiteY1" fmla="*/ 15 h 247665"/>
              <a:gd name="connsiteX2" fmla="*/ 0 w 1800225"/>
              <a:gd name="connsiteY2" fmla="*/ 247665 h 247665"/>
            </a:gdLst>
            <a:ahLst/>
            <a:cxnLst>
              <a:cxn ang="0">
                <a:pos x="connsiteX0" y="connsiteY0"/>
              </a:cxn>
              <a:cxn ang="0">
                <a:pos x="connsiteX1" y="connsiteY1"/>
              </a:cxn>
              <a:cxn ang="0">
                <a:pos x="connsiteX2" y="connsiteY2"/>
              </a:cxn>
            </a:cxnLst>
            <a:rect l="l" t="t" r="r" b="b"/>
            <a:pathLst>
              <a:path w="1800225" h="247665">
                <a:moveTo>
                  <a:pt x="1800225" y="238140"/>
                </a:moveTo>
                <a:cubicBezTo>
                  <a:pt x="1531143" y="118284"/>
                  <a:pt x="1262062" y="-1572"/>
                  <a:pt x="962025" y="15"/>
                </a:cubicBezTo>
                <a:cubicBezTo>
                  <a:pt x="661988" y="1602"/>
                  <a:pt x="330994" y="124633"/>
                  <a:pt x="0" y="24766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2E991CC7-8E7C-4357-AAC8-E0F2CC2D6C4F}"/>
              </a:ext>
            </a:extLst>
          </p:cNvPr>
          <p:cNvSpPr/>
          <p:nvPr/>
        </p:nvSpPr>
        <p:spPr bwMode="auto">
          <a:xfrm>
            <a:off x="5263627" y="30886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Vrije vorm 15"/>
          <p:cNvSpPr/>
          <p:nvPr/>
        </p:nvSpPr>
        <p:spPr bwMode="auto">
          <a:xfrm>
            <a:off x="1905000" y="3016620"/>
            <a:ext cx="3552825" cy="450480"/>
          </a:xfrm>
          <a:custGeom>
            <a:avLst/>
            <a:gdLst>
              <a:gd name="connsiteX0" fmla="*/ 0 w 3552825"/>
              <a:gd name="connsiteY0" fmla="*/ 393330 h 450480"/>
              <a:gd name="connsiteX1" fmla="*/ 581025 w 3552825"/>
              <a:gd name="connsiteY1" fmla="*/ 126630 h 450480"/>
              <a:gd name="connsiteX2" fmla="*/ 1133475 w 3552825"/>
              <a:gd name="connsiteY2" fmla="*/ 307605 h 450480"/>
              <a:gd name="connsiteX3" fmla="*/ 1609725 w 3552825"/>
              <a:gd name="connsiteY3" fmla="*/ 40905 h 450480"/>
              <a:gd name="connsiteX4" fmla="*/ 2057400 w 3552825"/>
              <a:gd name="connsiteY4" fmla="*/ 250455 h 450480"/>
              <a:gd name="connsiteX5" fmla="*/ 2476500 w 3552825"/>
              <a:gd name="connsiteY5" fmla="*/ 2805 h 450480"/>
              <a:gd name="connsiteX6" fmla="*/ 3552825 w 3552825"/>
              <a:gd name="connsiteY6" fmla="*/ 450480 h 45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52825" h="450480">
                <a:moveTo>
                  <a:pt x="0" y="393330"/>
                </a:moveTo>
                <a:cubicBezTo>
                  <a:pt x="196056" y="267123"/>
                  <a:pt x="392113" y="140917"/>
                  <a:pt x="581025" y="126630"/>
                </a:cubicBezTo>
                <a:cubicBezTo>
                  <a:pt x="769937" y="112343"/>
                  <a:pt x="962025" y="321892"/>
                  <a:pt x="1133475" y="307605"/>
                </a:cubicBezTo>
                <a:cubicBezTo>
                  <a:pt x="1304925" y="293318"/>
                  <a:pt x="1455738" y="50430"/>
                  <a:pt x="1609725" y="40905"/>
                </a:cubicBezTo>
                <a:cubicBezTo>
                  <a:pt x="1763712" y="31380"/>
                  <a:pt x="1912938" y="256805"/>
                  <a:pt x="2057400" y="250455"/>
                </a:cubicBezTo>
                <a:cubicBezTo>
                  <a:pt x="2201862" y="244105"/>
                  <a:pt x="2227262" y="-30533"/>
                  <a:pt x="2476500" y="2805"/>
                </a:cubicBezTo>
                <a:cubicBezTo>
                  <a:pt x="2725738" y="36143"/>
                  <a:pt x="3139281" y="243311"/>
                  <a:pt x="3552825" y="45048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6"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183464" y="4511304"/>
            <a:ext cx="43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4533346" y="4511304"/>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3059889" y="5353096"/>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11">
            <a:extLst>
              <a:ext uri="{FF2B5EF4-FFF2-40B4-BE49-F238E27FC236}">
                <a16:creationId xmlns="" xmlns:a16="http://schemas.microsoft.com/office/drawing/2014/main" id="{4F813EF0-564E-4FF3-836B-007670F92A7B}"/>
              </a:ext>
            </a:extLst>
          </p:cNvPr>
          <p:cNvCxnSpPr/>
          <p:nvPr/>
        </p:nvCxnSpPr>
        <p:spPr bwMode="auto">
          <a:xfrm>
            <a:off x="3776230" y="5353096"/>
            <a:ext cx="905307"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10">
            <a:extLst>
              <a:ext uri="{FF2B5EF4-FFF2-40B4-BE49-F238E27FC236}">
                <a16:creationId xmlns="" xmlns:a16="http://schemas.microsoft.com/office/drawing/2014/main" id="{CA5F2687-13F5-4973-9388-B6FF4C6B7757}"/>
              </a:ext>
            </a:extLst>
          </p:cNvPr>
          <p:cNvCxnSpPr/>
          <p:nvPr/>
        </p:nvCxnSpPr>
        <p:spPr bwMode="auto">
          <a:xfrm>
            <a:off x="5534048"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10">
            <a:extLst>
              <a:ext uri="{FF2B5EF4-FFF2-40B4-BE49-F238E27FC236}">
                <a16:creationId xmlns="" xmlns:a16="http://schemas.microsoft.com/office/drawing/2014/main" id="{CA5F2687-13F5-4973-9388-B6FF4C6B7757}"/>
              </a:ext>
            </a:extLst>
          </p:cNvPr>
          <p:cNvCxnSpPr/>
          <p:nvPr/>
        </p:nvCxnSpPr>
        <p:spPr bwMode="auto">
          <a:xfrm>
            <a:off x="1084576"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10">
            <a:extLst>
              <a:ext uri="{FF2B5EF4-FFF2-40B4-BE49-F238E27FC236}">
                <a16:creationId xmlns="" xmlns:a16="http://schemas.microsoft.com/office/drawing/2014/main" id="{CA5F2687-13F5-4973-9388-B6FF4C6B7757}"/>
              </a:ext>
            </a:extLst>
          </p:cNvPr>
          <p:cNvCxnSpPr/>
          <p:nvPr/>
        </p:nvCxnSpPr>
        <p:spPr bwMode="auto">
          <a:xfrm>
            <a:off x="1685855" y="406493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Rounded Rectangle 12">
            <a:extLst>
              <a:ext uri="{FF2B5EF4-FFF2-40B4-BE49-F238E27FC236}">
                <a16:creationId xmlns="" xmlns:a16="http://schemas.microsoft.com/office/drawing/2014/main" id="{2E991CC7-8E7C-4357-AAC8-E0F2CC2D6C4F}"/>
              </a:ext>
            </a:extLst>
          </p:cNvPr>
          <p:cNvSpPr/>
          <p:nvPr/>
        </p:nvSpPr>
        <p:spPr bwMode="auto">
          <a:xfrm>
            <a:off x="3851790" y="384819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 xmlns:a16="http://schemas.microsoft.com/office/drawing/2014/main" id="{2E991CC7-8E7C-4357-AAC8-E0F2CC2D6C4F}"/>
              </a:ext>
            </a:extLst>
          </p:cNvPr>
          <p:cNvSpPr/>
          <p:nvPr/>
        </p:nvSpPr>
        <p:spPr bwMode="auto">
          <a:xfrm>
            <a:off x="2392894" y="38503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 xmlns:a16="http://schemas.microsoft.com/office/drawing/2014/main" id="{2E991CC7-8E7C-4357-AAC8-E0F2CC2D6C4F}"/>
              </a:ext>
            </a:extLst>
          </p:cNvPr>
          <p:cNvSpPr/>
          <p:nvPr/>
        </p:nvSpPr>
        <p:spPr bwMode="auto">
          <a:xfrm>
            <a:off x="1302315" y="47100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Vrije vorm 19"/>
          <p:cNvSpPr/>
          <p:nvPr/>
        </p:nvSpPr>
        <p:spPr bwMode="auto">
          <a:xfrm>
            <a:off x="1428750" y="4779272"/>
            <a:ext cx="2790825" cy="345178"/>
          </a:xfrm>
          <a:custGeom>
            <a:avLst/>
            <a:gdLst>
              <a:gd name="connsiteX0" fmla="*/ 2790825 w 2790825"/>
              <a:gd name="connsiteY0" fmla="*/ 326128 h 345178"/>
              <a:gd name="connsiteX1" fmla="*/ 2181225 w 2790825"/>
              <a:gd name="connsiteY1" fmla="*/ 2278 h 345178"/>
              <a:gd name="connsiteX2" fmla="*/ 1562100 w 2790825"/>
              <a:gd name="connsiteY2" fmla="*/ 173728 h 345178"/>
              <a:gd name="connsiteX3" fmla="*/ 685800 w 2790825"/>
              <a:gd name="connsiteY3" fmla="*/ 11803 h 345178"/>
              <a:gd name="connsiteX4" fmla="*/ 0 w 2790825"/>
              <a:gd name="connsiteY4" fmla="*/ 345178 h 345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25" h="345178">
                <a:moveTo>
                  <a:pt x="2790825" y="326128"/>
                </a:moveTo>
                <a:cubicBezTo>
                  <a:pt x="2588418" y="176903"/>
                  <a:pt x="2386012" y="27678"/>
                  <a:pt x="2181225" y="2278"/>
                </a:cubicBezTo>
                <a:cubicBezTo>
                  <a:pt x="1976438" y="-23122"/>
                  <a:pt x="1811337" y="172141"/>
                  <a:pt x="1562100" y="173728"/>
                </a:cubicBezTo>
                <a:cubicBezTo>
                  <a:pt x="1312863" y="175315"/>
                  <a:pt x="946150" y="-16772"/>
                  <a:pt x="685800" y="11803"/>
                </a:cubicBezTo>
                <a:cubicBezTo>
                  <a:pt x="425450" y="40378"/>
                  <a:pt x="212725" y="192778"/>
                  <a:pt x="0" y="3451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3" name="Vrije vorm 22"/>
          <p:cNvSpPr/>
          <p:nvPr/>
        </p:nvSpPr>
        <p:spPr bwMode="auto">
          <a:xfrm>
            <a:off x="2533650" y="4762446"/>
            <a:ext cx="2562225" cy="390579"/>
          </a:xfrm>
          <a:custGeom>
            <a:avLst/>
            <a:gdLst>
              <a:gd name="connsiteX0" fmla="*/ 0 w 2562225"/>
              <a:gd name="connsiteY0" fmla="*/ 342954 h 390579"/>
              <a:gd name="connsiteX1" fmla="*/ 476250 w 2562225"/>
              <a:gd name="connsiteY1" fmla="*/ 54 h 390579"/>
              <a:gd name="connsiteX2" fmla="*/ 1238250 w 2562225"/>
              <a:gd name="connsiteY2" fmla="*/ 314379 h 390579"/>
              <a:gd name="connsiteX3" fmla="*/ 1914525 w 2562225"/>
              <a:gd name="connsiteY3" fmla="*/ 47679 h 390579"/>
              <a:gd name="connsiteX4" fmla="*/ 2562225 w 2562225"/>
              <a:gd name="connsiteY4" fmla="*/ 390579 h 39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2225" h="390579">
                <a:moveTo>
                  <a:pt x="0" y="342954"/>
                </a:moveTo>
                <a:cubicBezTo>
                  <a:pt x="134937" y="173885"/>
                  <a:pt x="269875" y="4816"/>
                  <a:pt x="476250" y="54"/>
                </a:cubicBezTo>
                <a:cubicBezTo>
                  <a:pt x="682625" y="-4708"/>
                  <a:pt x="998538" y="306442"/>
                  <a:pt x="1238250" y="314379"/>
                </a:cubicBezTo>
                <a:cubicBezTo>
                  <a:pt x="1477962" y="322316"/>
                  <a:pt x="1693863" y="34979"/>
                  <a:pt x="1914525" y="47679"/>
                </a:cubicBezTo>
                <a:cubicBezTo>
                  <a:pt x="2135187" y="60379"/>
                  <a:pt x="2562225" y="390579"/>
                  <a:pt x="2562225" y="390579"/>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Plus 40">
            <a:extLst>
              <a:ext uri="{FF2B5EF4-FFF2-40B4-BE49-F238E27FC236}">
                <a16:creationId xmlns="" xmlns:a16="http://schemas.microsoft.com/office/drawing/2014/main" id="{E1E17DFB-A30C-4D5D-A67C-67E2A903ADA9}"/>
              </a:ext>
            </a:extLst>
          </p:cNvPr>
          <p:cNvSpPr/>
          <p:nvPr/>
        </p:nvSpPr>
        <p:spPr bwMode="auto">
          <a:xfrm>
            <a:off x="1769344" y="4517332"/>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7367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750" fill="hold"/>
                                        <p:tgtEl>
                                          <p:spTgt spid="14"/>
                                        </p:tgtEl>
                                        <p:attrNameLst>
                                          <p:attrName>ppt_w</p:attrName>
                                        </p:attrNameLst>
                                      </p:cBhvr>
                                      <p:tavLst>
                                        <p:tav tm="0">
                                          <p:val>
                                            <p:fltVal val="0"/>
                                          </p:val>
                                        </p:tav>
                                        <p:tav tm="100000">
                                          <p:val>
                                            <p:strVal val="#ppt_w"/>
                                          </p:val>
                                        </p:tav>
                                      </p:tavLst>
                                    </p:anim>
                                    <p:anim calcmode="lin" valueType="num">
                                      <p:cBhvr>
                                        <p:cTn id="30" dur="750" fill="hold"/>
                                        <p:tgtEl>
                                          <p:spTgt spid="14"/>
                                        </p:tgtEl>
                                        <p:attrNameLst>
                                          <p:attrName>ppt_h</p:attrName>
                                        </p:attrNameLst>
                                      </p:cBhvr>
                                      <p:tavLst>
                                        <p:tav tm="0">
                                          <p:val>
                                            <p:fltVal val="0"/>
                                          </p:val>
                                        </p:tav>
                                        <p:tav tm="100000">
                                          <p:val>
                                            <p:strVal val="#ppt_h"/>
                                          </p:val>
                                        </p:tav>
                                      </p:tavLst>
                                    </p:anim>
                                    <p:anim calcmode="lin" valueType="num">
                                      <p:cBhvr>
                                        <p:cTn id="31" dur="750" fill="hold"/>
                                        <p:tgtEl>
                                          <p:spTgt spid="14"/>
                                        </p:tgtEl>
                                        <p:attrNameLst>
                                          <p:attrName>style.rotation</p:attrName>
                                        </p:attrNameLst>
                                      </p:cBhvr>
                                      <p:tavLst>
                                        <p:tav tm="0">
                                          <p:val>
                                            <p:fltVal val="90"/>
                                          </p:val>
                                        </p:tav>
                                        <p:tav tm="100000">
                                          <p:val>
                                            <p:fltVal val="0"/>
                                          </p:val>
                                        </p:tav>
                                      </p:tavLst>
                                    </p:anim>
                                    <p:animEffect transition="in" filter="fade">
                                      <p:cBhvr>
                                        <p:cTn id="32" dur="75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out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arn(outVertical)">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750" fill="hold"/>
                                        <p:tgtEl>
                                          <p:spTgt spid="22"/>
                                        </p:tgtEl>
                                        <p:attrNameLst>
                                          <p:attrName>ppt_w</p:attrName>
                                        </p:attrNameLst>
                                      </p:cBhvr>
                                      <p:tavLst>
                                        <p:tav tm="0">
                                          <p:val>
                                            <p:fltVal val="0"/>
                                          </p:val>
                                        </p:tav>
                                        <p:tav tm="100000">
                                          <p:val>
                                            <p:strVal val="#ppt_w"/>
                                          </p:val>
                                        </p:tav>
                                      </p:tavLst>
                                    </p:anim>
                                    <p:anim calcmode="lin" valueType="num">
                                      <p:cBhvr>
                                        <p:cTn id="65" dur="750" fill="hold"/>
                                        <p:tgtEl>
                                          <p:spTgt spid="22"/>
                                        </p:tgtEl>
                                        <p:attrNameLst>
                                          <p:attrName>ppt_h</p:attrName>
                                        </p:attrNameLst>
                                      </p:cBhvr>
                                      <p:tavLst>
                                        <p:tav tm="0">
                                          <p:val>
                                            <p:fltVal val="0"/>
                                          </p:val>
                                        </p:tav>
                                        <p:tav tm="100000">
                                          <p:val>
                                            <p:strVal val="#ppt_h"/>
                                          </p:val>
                                        </p:tav>
                                      </p:tavLst>
                                    </p:anim>
                                    <p:anim calcmode="lin" valueType="num">
                                      <p:cBhvr>
                                        <p:cTn id="66" dur="750" fill="hold"/>
                                        <p:tgtEl>
                                          <p:spTgt spid="22"/>
                                        </p:tgtEl>
                                        <p:attrNameLst>
                                          <p:attrName>style.rotation</p:attrName>
                                        </p:attrNameLst>
                                      </p:cBhvr>
                                      <p:tavLst>
                                        <p:tav tm="0">
                                          <p:val>
                                            <p:fltVal val="90"/>
                                          </p:val>
                                        </p:tav>
                                        <p:tav tm="100000">
                                          <p:val>
                                            <p:fltVal val="0"/>
                                          </p:val>
                                        </p:tav>
                                      </p:tavLst>
                                    </p:anim>
                                    <p:animEffect transition="in" filter="fade">
                                      <p:cBhvr>
                                        <p:cTn id="67" dur="75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right)">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p:cTn id="77" dur="750" fill="hold"/>
                                        <p:tgtEl>
                                          <p:spTgt spid="24"/>
                                        </p:tgtEl>
                                        <p:attrNameLst>
                                          <p:attrName>ppt_w</p:attrName>
                                        </p:attrNameLst>
                                      </p:cBhvr>
                                      <p:tavLst>
                                        <p:tav tm="0">
                                          <p:val>
                                            <p:fltVal val="0"/>
                                          </p:val>
                                        </p:tav>
                                        <p:tav tm="100000">
                                          <p:val>
                                            <p:strVal val="#ppt_w"/>
                                          </p:val>
                                        </p:tav>
                                      </p:tavLst>
                                    </p:anim>
                                    <p:anim calcmode="lin" valueType="num">
                                      <p:cBhvr>
                                        <p:cTn id="78" dur="750" fill="hold"/>
                                        <p:tgtEl>
                                          <p:spTgt spid="24"/>
                                        </p:tgtEl>
                                        <p:attrNameLst>
                                          <p:attrName>ppt_h</p:attrName>
                                        </p:attrNameLst>
                                      </p:cBhvr>
                                      <p:tavLst>
                                        <p:tav tm="0">
                                          <p:val>
                                            <p:fltVal val="0"/>
                                          </p:val>
                                        </p:tav>
                                        <p:tav tm="100000">
                                          <p:val>
                                            <p:strVal val="#ppt_h"/>
                                          </p:val>
                                        </p:tav>
                                      </p:tavLst>
                                    </p:anim>
                                    <p:anim calcmode="lin" valueType="num">
                                      <p:cBhvr>
                                        <p:cTn id="79" dur="750" fill="hold"/>
                                        <p:tgtEl>
                                          <p:spTgt spid="24"/>
                                        </p:tgtEl>
                                        <p:attrNameLst>
                                          <p:attrName>style.rotation</p:attrName>
                                        </p:attrNameLst>
                                      </p:cBhvr>
                                      <p:tavLst>
                                        <p:tav tm="0">
                                          <p:val>
                                            <p:fltVal val="90"/>
                                          </p:val>
                                        </p:tav>
                                        <p:tav tm="100000">
                                          <p:val>
                                            <p:fltVal val="0"/>
                                          </p:val>
                                        </p:tav>
                                      </p:tavLst>
                                    </p:anim>
                                    <p:animEffect transition="in" filter="fade">
                                      <p:cBhvr>
                                        <p:cTn id="80" dur="75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wipe(left)">
                                      <p:cBhvr>
                                        <p:cTn id="85" dur="50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nodeType="click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6" presetClass="entr" presetSubtype="37" fill="hold" nodeType="click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barn(outVertical)">
                                      <p:cBhvr>
                                        <p:cTn id="97" dur="500"/>
                                        <p:tgtEl>
                                          <p:spTgt spid="2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nodeType="click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barn(outVertical)">
                                      <p:cBhvr>
                                        <p:cTn id="102" dur="500"/>
                                        <p:tgtEl>
                                          <p:spTgt spid="28"/>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37" fill="hold" nodeType="click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barn(outVertical)">
                                      <p:cBhvr>
                                        <p:cTn id="107" dur="500"/>
                                        <p:tgtEl>
                                          <p:spTgt spid="29"/>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37" fill="hold" nodeType="clickEffect">
                                  <p:stCondLst>
                                    <p:cond delay="0"/>
                                  </p:stCondLst>
                                  <p:childTnLst>
                                    <p:set>
                                      <p:cBhvr>
                                        <p:cTn id="111" dur="1" fill="hold">
                                          <p:stCondLst>
                                            <p:cond delay="0"/>
                                          </p:stCondLst>
                                        </p:cTn>
                                        <p:tgtEl>
                                          <p:spTgt spid="34"/>
                                        </p:tgtEl>
                                        <p:attrNameLst>
                                          <p:attrName>style.visibility</p:attrName>
                                        </p:attrNameLst>
                                      </p:cBhvr>
                                      <p:to>
                                        <p:strVal val="visible"/>
                                      </p:to>
                                    </p:set>
                                    <p:animEffect transition="in" filter="barn(outVertical)">
                                      <p:cBhvr>
                                        <p:cTn id="112" dur="500"/>
                                        <p:tgtEl>
                                          <p:spTgt spid="34"/>
                                        </p:tgtEl>
                                      </p:cBhvr>
                                    </p:animEffect>
                                  </p:childTnLst>
                                </p:cTn>
                              </p:par>
                            </p:childTnLst>
                          </p:cTn>
                        </p:par>
                      </p:childTnLst>
                    </p:cTn>
                  </p:par>
                  <p:par>
                    <p:cTn id="113" fill="hold">
                      <p:stCondLst>
                        <p:cond delay="indefinite"/>
                      </p:stCondLst>
                      <p:childTnLst>
                        <p:par>
                          <p:cTn id="114" fill="hold">
                            <p:stCondLst>
                              <p:cond delay="0"/>
                            </p:stCondLst>
                            <p:childTnLst>
                              <p:par>
                                <p:cTn id="115" presetID="47" presetClass="entr" presetSubtype="0" fill="hold" nodeType="click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1000"/>
                                        <p:tgtEl>
                                          <p:spTgt spid="37"/>
                                        </p:tgtEl>
                                      </p:cBhvr>
                                    </p:animEffect>
                                    <p:anim calcmode="lin" valueType="num">
                                      <p:cBhvr>
                                        <p:cTn id="118" dur="1000" fill="hold"/>
                                        <p:tgtEl>
                                          <p:spTgt spid="37"/>
                                        </p:tgtEl>
                                        <p:attrNameLst>
                                          <p:attrName>ppt_x</p:attrName>
                                        </p:attrNameLst>
                                      </p:cBhvr>
                                      <p:tavLst>
                                        <p:tav tm="0">
                                          <p:val>
                                            <p:strVal val="#ppt_x"/>
                                          </p:val>
                                        </p:tav>
                                        <p:tav tm="100000">
                                          <p:val>
                                            <p:strVal val="#ppt_x"/>
                                          </p:val>
                                        </p:tav>
                                      </p:tavLst>
                                    </p:anim>
                                    <p:anim calcmode="lin" valueType="num">
                                      <p:cBhvr>
                                        <p:cTn id="119" dur="1000" fill="hold"/>
                                        <p:tgtEl>
                                          <p:spTgt spid="37"/>
                                        </p:tgtEl>
                                        <p:attrNameLst>
                                          <p:attrName>ppt_y</p:attrName>
                                        </p:attrNameLst>
                                      </p:cBhvr>
                                      <p:tavLst>
                                        <p:tav tm="0">
                                          <p:val>
                                            <p:strVal val="#ppt_y-.1"/>
                                          </p:val>
                                        </p:tav>
                                        <p:tav tm="100000">
                                          <p:val>
                                            <p:strVal val="#ppt_y"/>
                                          </p:val>
                                        </p:tav>
                                      </p:tavLst>
                                    </p:anim>
                                  </p:childTnLst>
                                </p:cTn>
                              </p:par>
                              <p:par>
                                <p:cTn id="120" presetID="35" presetClass="entr" presetSubtype="0" fill="hold" grpId="0" nodeType="with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fade">
                                      <p:cBhvr>
                                        <p:cTn id="122" dur="1000"/>
                                        <p:tgtEl>
                                          <p:spTgt spid="41"/>
                                        </p:tgtEl>
                                      </p:cBhvr>
                                    </p:animEffect>
                                    <p:anim calcmode="lin" valueType="num">
                                      <p:cBhvr>
                                        <p:cTn id="123" dur="1000" fill="hold"/>
                                        <p:tgtEl>
                                          <p:spTgt spid="41"/>
                                        </p:tgtEl>
                                        <p:attrNameLst>
                                          <p:attrName>style.rotation</p:attrName>
                                        </p:attrNameLst>
                                      </p:cBhvr>
                                      <p:tavLst>
                                        <p:tav tm="0">
                                          <p:val>
                                            <p:fltVal val="720"/>
                                          </p:val>
                                        </p:tav>
                                        <p:tav tm="100000">
                                          <p:val>
                                            <p:fltVal val="0"/>
                                          </p:val>
                                        </p:tav>
                                      </p:tavLst>
                                    </p:anim>
                                    <p:anim calcmode="lin" valueType="num">
                                      <p:cBhvr>
                                        <p:cTn id="124" dur="1000" fill="hold"/>
                                        <p:tgtEl>
                                          <p:spTgt spid="41"/>
                                        </p:tgtEl>
                                        <p:attrNameLst>
                                          <p:attrName>ppt_h</p:attrName>
                                        </p:attrNameLst>
                                      </p:cBhvr>
                                      <p:tavLst>
                                        <p:tav tm="0">
                                          <p:val>
                                            <p:fltVal val="0"/>
                                          </p:val>
                                        </p:tav>
                                        <p:tav tm="100000">
                                          <p:val>
                                            <p:strVal val="#ppt_h"/>
                                          </p:val>
                                        </p:tav>
                                      </p:tavLst>
                                    </p:anim>
                                    <p:anim calcmode="lin" valueType="num">
                                      <p:cBhvr>
                                        <p:cTn id="125" dur="1000" fill="hold"/>
                                        <p:tgtEl>
                                          <p:spTgt spid="41"/>
                                        </p:tgtEl>
                                        <p:attrNameLst>
                                          <p:attrName>ppt_w</p:attrName>
                                        </p:attrNameLst>
                                      </p:cBhvr>
                                      <p:tavLst>
                                        <p:tav tm="0">
                                          <p:val>
                                            <p:fltVal val="0"/>
                                          </p:val>
                                        </p:tav>
                                        <p:tav tm="100000">
                                          <p:val>
                                            <p:strVal val="#ppt_w"/>
                                          </p:val>
                                        </p:tav>
                                      </p:tavLst>
                                    </p:anim>
                                  </p:childTnLst>
                                </p:cTn>
                              </p:par>
                            </p:childTnLst>
                          </p:cTn>
                        </p:par>
                      </p:childTnLst>
                    </p:cTn>
                  </p:par>
                  <p:par>
                    <p:cTn id="126" fill="hold">
                      <p:stCondLst>
                        <p:cond delay="indefinite"/>
                      </p:stCondLst>
                      <p:childTnLst>
                        <p:par>
                          <p:cTn id="127" fill="hold">
                            <p:stCondLst>
                              <p:cond delay="0"/>
                            </p:stCondLst>
                            <p:childTnLst>
                              <p:par>
                                <p:cTn id="128" presetID="47" presetClass="entr" presetSubtype="0" fill="hold" nodeType="click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fade">
                                      <p:cBhvr>
                                        <p:cTn id="130" dur="1000"/>
                                        <p:tgtEl>
                                          <p:spTgt spid="36"/>
                                        </p:tgtEl>
                                      </p:cBhvr>
                                    </p:animEffect>
                                    <p:anim calcmode="lin" valueType="num">
                                      <p:cBhvr>
                                        <p:cTn id="131" dur="1000" fill="hold"/>
                                        <p:tgtEl>
                                          <p:spTgt spid="36"/>
                                        </p:tgtEl>
                                        <p:attrNameLst>
                                          <p:attrName>ppt_x</p:attrName>
                                        </p:attrNameLst>
                                      </p:cBhvr>
                                      <p:tavLst>
                                        <p:tav tm="0">
                                          <p:val>
                                            <p:strVal val="#ppt_x"/>
                                          </p:val>
                                        </p:tav>
                                        <p:tav tm="100000">
                                          <p:val>
                                            <p:strVal val="#ppt_x"/>
                                          </p:val>
                                        </p:tav>
                                      </p:tavLst>
                                    </p:anim>
                                    <p:anim calcmode="lin" valueType="num">
                                      <p:cBhvr>
                                        <p:cTn id="132"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31" presetClass="entr" presetSubtype="0" fill="hold" grpId="0" nodeType="clickEffect">
                                  <p:stCondLst>
                                    <p:cond delay="0"/>
                                  </p:stCondLst>
                                  <p:childTnLst>
                                    <p:set>
                                      <p:cBhvr>
                                        <p:cTn id="136" dur="1" fill="hold">
                                          <p:stCondLst>
                                            <p:cond delay="0"/>
                                          </p:stCondLst>
                                        </p:cTn>
                                        <p:tgtEl>
                                          <p:spTgt spid="38"/>
                                        </p:tgtEl>
                                        <p:attrNameLst>
                                          <p:attrName>style.visibility</p:attrName>
                                        </p:attrNameLst>
                                      </p:cBhvr>
                                      <p:to>
                                        <p:strVal val="visible"/>
                                      </p:to>
                                    </p:set>
                                    <p:anim calcmode="lin" valueType="num">
                                      <p:cBhvr>
                                        <p:cTn id="137" dur="750" fill="hold"/>
                                        <p:tgtEl>
                                          <p:spTgt spid="38"/>
                                        </p:tgtEl>
                                        <p:attrNameLst>
                                          <p:attrName>ppt_w</p:attrName>
                                        </p:attrNameLst>
                                      </p:cBhvr>
                                      <p:tavLst>
                                        <p:tav tm="0">
                                          <p:val>
                                            <p:fltVal val="0"/>
                                          </p:val>
                                        </p:tav>
                                        <p:tav tm="100000">
                                          <p:val>
                                            <p:strVal val="#ppt_w"/>
                                          </p:val>
                                        </p:tav>
                                      </p:tavLst>
                                    </p:anim>
                                    <p:anim calcmode="lin" valueType="num">
                                      <p:cBhvr>
                                        <p:cTn id="138" dur="750" fill="hold"/>
                                        <p:tgtEl>
                                          <p:spTgt spid="38"/>
                                        </p:tgtEl>
                                        <p:attrNameLst>
                                          <p:attrName>ppt_h</p:attrName>
                                        </p:attrNameLst>
                                      </p:cBhvr>
                                      <p:tavLst>
                                        <p:tav tm="0">
                                          <p:val>
                                            <p:fltVal val="0"/>
                                          </p:val>
                                        </p:tav>
                                        <p:tav tm="100000">
                                          <p:val>
                                            <p:strVal val="#ppt_h"/>
                                          </p:val>
                                        </p:tav>
                                      </p:tavLst>
                                    </p:anim>
                                    <p:anim calcmode="lin" valueType="num">
                                      <p:cBhvr>
                                        <p:cTn id="139" dur="750" fill="hold"/>
                                        <p:tgtEl>
                                          <p:spTgt spid="38"/>
                                        </p:tgtEl>
                                        <p:attrNameLst>
                                          <p:attrName>style.rotation</p:attrName>
                                        </p:attrNameLst>
                                      </p:cBhvr>
                                      <p:tavLst>
                                        <p:tav tm="0">
                                          <p:val>
                                            <p:fltVal val="90"/>
                                          </p:val>
                                        </p:tav>
                                        <p:tav tm="100000">
                                          <p:val>
                                            <p:fltVal val="0"/>
                                          </p:val>
                                        </p:tav>
                                      </p:tavLst>
                                    </p:anim>
                                    <p:animEffect transition="in" filter="fade">
                                      <p:cBhvr>
                                        <p:cTn id="140" dur="750"/>
                                        <p:tgtEl>
                                          <p:spTgt spid="38"/>
                                        </p:tgtEl>
                                      </p:cBhvr>
                                    </p:animEffect>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childTnLst>
                                    <p:set>
                                      <p:cBhvr>
                                        <p:cTn id="144" dur="1" fill="hold">
                                          <p:stCondLst>
                                            <p:cond delay="0"/>
                                          </p:stCondLst>
                                        </p:cTn>
                                        <p:tgtEl>
                                          <p:spTgt spid="39"/>
                                        </p:tgtEl>
                                        <p:attrNameLst>
                                          <p:attrName>style.visibility</p:attrName>
                                        </p:attrNameLst>
                                      </p:cBhvr>
                                      <p:to>
                                        <p:strVal val="visible"/>
                                      </p:to>
                                    </p:set>
                                    <p:anim calcmode="lin" valueType="num">
                                      <p:cBhvr>
                                        <p:cTn id="145" dur="750" fill="hold"/>
                                        <p:tgtEl>
                                          <p:spTgt spid="39"/>
                                        </p:tgtEl>
                                        <p:attrNameLst>
                                          <p:attrName>ppt_w</p:attrName>
                                        </p:attrNameLst>
                                      </p:cBhvr>
                                      <p:tavLst>
                                        <p:tav tm="0">
                                          <p:val>
                                            <p:fltVal val="0"/>
                                          </p:val>
                                        </p:tav>
                                        <p:tav tm="100000">
                                          <p:val>
                                            <p:strVal val="#ppt_w"/>
                                          </p:val>
                                        </p:tav>
                                      </p:tavLst>
                                    </p:anim>
                                    <p:anim calcmode="lin" valueType="num">
                                      <p:cBhvr>
                                        <p:cTn id="146" dur="750" fill="hold"/>
                                        <p:tgtEl>
                                          <p:spTgt spid="39"/>
                                        </p:tgtEl>
                                        <p:attrNameLst>
                                          <p:attrName>ppt_h</p:attrName>
                                        </p:attrNameLst>
                                      </p:cBhvr>
                                      <p:tavLst>
                                        <p:tav tm="0">
                                          <p:val>
                                            <p:fltVal val="0"/>
                                          </p:val>
                                        </p:tav>
                                        <p:tav tm="100000">
                                          <p:val>
                                            <p:strVal val="#ppt_h"/>
                                          </p:val>
                                        </p:tav>
                                      </p:tavLst>
                                    </p:anim>
                                    <p:anim calcmode="lin" valueType="num">
                                      <p:cBhvr>
                                        <p:cTn id="147" dur="750" fill="hold"/>
                                        <p:tgtEl>
                                          <p:spTgt spid="39"/>
                                        </p:tgtEl>
                                        <p:attrNameLst>
                                          <p:attrName>style.rotation</p:attrName>
                                        </p:attrNameLst>
                                      </p:cBhvr>
                                      <p:tavLst>
                                        <p:tav tm="0">
                                          <p:val>
                                            <p:fltVal val="90"/>
                                          </p:val>
                                        </p:tav>
                                        <p:tav tm="100000">
                                          <p:val>
                                            <p:fltVal val="0"/>
                                          </p:val>
                                        </p:tav>
                                      </p:tavLst>
                                    </p:anim>
                                    <p:animEffect transition="in" filter="fade">
                                      <p:cBhvr>
                                        <p:cTn id="148" dur="750"/>
                                        <p:tgtEl>
                                          <p:spTgt spid="39"/>
                                        </p:tgtEl>
                                      </p:cBhvr>
                                    </p:animEffect>
                                  </p:childTnLst>
                                </p:cTn>
                              </p:par>
                            </p:childTnLst>
                          </p:cTn>
                        </p:par>
                      </p:childTnLst>
                    </p:cTn>
                  </p:par>
                  <p:par>
                    <p:cTn id="149" fill="hold">
                      <p:stCondLst>
                        <p:cond delay="indefinite"/>
                      </p:stCondLst>
                      <p:childTnLst>
                        <p:par>
                          <p:cTn id="150" fill="hold">
                            <p:stCondLst>
                              <p:cond delay="0"/>
                            </p:stCondLst>
                            <p:childTnLst>
                              <p:par>
                                <p:cTn id="151" presetID="31" presetClass="entr" presetSubtype="0" fill="hold" grpId="0" nodeType="clickEffect">
                                  <p:stCondLst>
                                    <p:cond delay="0"/>
                                  </p:stCondLst>
                                  <p:childTnLst>
                                    <p:set>
                                      <p:cBhvr>
                                        <p:cTn id="152" dur="1" fill="hold">
                                          <p:stCondLst>
                                            <p:cond delay="0"/>
                                          </p:stCondLst>
                                        </p:cTn>
                                        <p:tgtEl>
                                          <p:spTgt spid="40"/>
                                        </p:tgtEl>
                                        <p:attrNameLst>
                                          <p:attrName>style.visibility</p:attrName>
                                        </p:attrNameLst>
                                      </p:cBhvr>
                                      <p:to>
                                        <p:strVal val="visible"/>
                                      </p:to>
                                    </p:set>
                                    <p:anim calcmode="lin" valueType="num">
                                      <p:cBhvr>
                                        <p:cTn id="153" dur="750" fill="hold"/>
                                        <p:tgtEl>
                                          <p:spTgt spid="40"/>
                                        </p:tgtEl>
                                        <p:attrNameLst>
                                          <p:attrName>ppt_w</p:attrName>
                                        </p:attrNameLst>
                                      </p:cBhvr>
                                      <p:tavLst>
                                        <p:tav tm="0">
                                          <p:val>
                                            <p:fltVal val="0"/>
                                          </p:val>
                                        </p:tav>
                                        <p:tav tm="100000">
                                          <p:val>
                                            <p:strVal val="#ppt_w"/>
                                          </p:val>
                                        </p:tav>
                                      </p:tavLst>
                                    </p:anim>
                                    <p:anim calcmode="lin" valueType="num">
                                      <p:cBhvr>
                                        <p:cTn id="154" dur="750" fill="hold"/>
                                        <p:tgtEl>
                                          <p:spTgt spid="40"/>
                                        </p:tgtEl>
                                        <p:attrNameLst>
                                          <p:attrName>ppt_h</p:attrName>
                                        </p:attrNameLst>
                                      </p:cBhvr>
                                      <p:tavLst>
                                        <p:tav tm="0">
                                          <p:val>
                                            <p:fltVal val="0"/>
                                          </p:val>
                                        </p:tav>
                                        <p:tav tm="100000">
                                          <p:val>
                                            <p:strVal val="#ppt_h"/>
                                          </p:val>
                                        </p:tav>
                                      </p:tavLst>
                                    </p:anim>
                                    <p:anim calcmode="lin" valueType="num">
                                      <p:cBhvr>
                                        <p:cTn id="155" dur="750" fill="hold"/>
                                        <p:tgtEl>
                                          <p:spTgt spid="40"/>
                                        </p:tgtEl>
                                        <p:attrNameLst>
                                          <p:attrName>style.rotation</p:attrName>
                                        </p:attrNameLst>
                                      </p:cBhvr>
                                      <p:tavLst>
                                        <p:tav tm="0">
                                          <p:val>
                                            <p:fltVal val="90"/>
                                          </p:val>
                                        </p:tav>
                                        <p:tav tm="100000">
                                          <p:val>
                                            <p:fltVal val="0"/>
                                          </p:val>
                                        </p:tav>
                                      </p:tavLst>
                                    </p:anim>
                                    <p:animEffect transition="in" filter="fade">
                                      <p:cBhvr>
                                        <p:cTn id="156" dur="750"/>
                                        <p:tgtEl>
                                          <p:spTgt spid="40"/>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2" fill="hold" grpId="0" nodeType="clickEffect">
                                  <p:stCondLst>
                                    <p:cond delay="0"/>
                                  </p:stCondLst>
                                  <p:childTnLst>
                                    <p:set>
                                      <p:cBhvr>
                                        <p:cTn id="160" dur="1" fill="hold">
                                          <p:stCondLst>
                                            <p:cond delay="0"/>
                                          </p:stCondLst>
                                        </p:cTn>
                                        <p:tgtEl>
                                          <p:spTgt spid="20"/>
                                        </p:tgtEl>
                                        <p:attrNameLst>
                                          <p:attrName>style.visibility</p:attrName>
                                        </p:attrNameLst>
                                      </p:cBhvr>
                                      <p:to>
                                        <p:strVal val="visible"/>
                                      </p:to>
                                    </p:set>
                                    <p:animEffect transition="in" filter="wipe(right)">
                                      <p:cBhvr>
                                        <p:cTn id="161" dur="500"/>
                                        <p:tgtEl>
                                          <p:spTgt spid="20"/>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8" fill="hold" grpId="0" nodeType="clickEffect">
                                  <p:stCondLst>
                                    <p:cond delay="0"/>
                                  </p:stCondLst>
                                  <p:childTnLst>
                                    <p:set>
                                      <p:cBhvr>
                                        <p:cTn id="165" dur="1" fill="hold">
                                          <p:stCondLst>
                                            <p:cond delay="0"/>
                                          </p:stCondLst>
                                        </p:cTn>
                                        <p:tgtEl>
                                          <p:spTgt spid="23"/>
                                        </p:tgtEl>
                                        <p:attrNameLst>
                                          <p:attrName>style.visibility</p:attrName>
                                        </p:attrNameLst>
                                      </p:cBhvr>
                                      <p:to>
                                        <p:strVal val="visible"/>
                                      </p:to>
                                    </p:set>
                                    <p:animEffect transition="in" filter="wipe(left)">
                                      <p:cBhvr>
                                        <p:cTn id="16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animBg="1"/>
      <p:bldP spid="5" grpId="0" animBg="1"/>
      <p:bldP spid="6" grpId="0" animBg="1"/>
      <p:bldP spid="22" grpId="0" animBg="1"/>
      <p:bldP spid="15" grpId="0" animBg="1"/>
      <p:bldP spid="24" grpId="0" animBg="1"/>
      <p:bldP spid="16" grpId="0" animBg="1"/>
      <p:bldP spid="38" grpId="0" animBg="1"/>
      <p:bldP spid="39" grpId="0" animBg="1"/>
      <p:bldP spid="40" grpId="0" animBg="1"/>
      <p:bldP spid="20" grpId="0" animBg="1"/>
      <p:bldP spid="23" grpId="0" animBg="1"/>
      <p:bldP spid="4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685	</a:t>
            </a:r>
            <a:r>
              <a:rPr lang="nl-NL" sz="2000" dirty="0" err="1">
                <a:latin typeface="Calibri" panose="020F0502020204030204" pitchFamily="34" charset="0"/>
              </a:rPr>
              <a:t>Hinc</a:t>
            </a:r>
            <a:r>
              <a:rPr lang="nl-NL" sz="2000" dirty="0">
                <a:latin typeface="Calibri" panose="020F0502020204030204" pitchFamily="34" charset="0"/>
              </a:rPr>
              <a:t> </a:t>
            </a:r>
            <a:r>
              <a:rPr lang="nl-NL" sz="2000" dirty="0" err="1">
                <a:latin typeface="Calibri" panose="020F0502020204030204" pitchFamily="34" charset="0"/>
              </a:rPr>
              <a:t>ope</a:t>
            </a:r>
            <a:r>
              <a:rPr lang="nl-NL" sz="2000" dirty="0">
                <a:latin typeface="Calibri" panose="020F0502020204030204" pitchFamily="34" charset="0"/>
              </a:rPr>
              <a:t> </a:t>
            </a:r>
            <a:r>
              <a:rPr lang="nl-NL" sz="2000" dirty="0" err="1">
                <a:latin typeface="Calibri" panose="020F0502020204030204" pitchFamily="34" charset="0"/>
              </a:rPr>
              <a:t>barbarica</a:t>
            </a:r>
            <a:r>
              <a:rPr lang="nl-NL" sz="2000" dirty="0">
                <a:latin typeface="Calibri" panose="020F0502020204030204" pitchFamily="34" charset="0"/>
              </a:rPr>
              <a:t> </a:t>
            </a:r>
            <a:r>
              <a:rPr lang="nl-NL" sz="2000" dirty="0" err="1">
                <a:latin typeface="Calibri" panose="020F0502020204030204" pitchFamily="34" charset="0"/>
              </a:rPr>
              <a:t>variisque</a:t>
            </a:r>
            <a:r>
              <a:rPr lang="nl-NL" sz="2000" dirty="0">
                <a:latin typeface="Calibri" panose="020F0502020204030204" pitchFamily="34" charset="0"/>
              </a:rPr>
              <a:t> Antonius </a:t>
            </a:r>
            <a:r>
              <a:rPr lang="nl-NL" sz="2000" dirty="0" err="1">
                <a:latin typeface="Calibri" panose="020F0502020204030204" pitchFamily="34" charset="0"/>
              </a:rPr>
              <a:t>armis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686	</a:t>
            </a:r>
            <a:r>
              <a:rPr lang="nl-NL" sz="2000" dirty="0" err="1">
                <a:latin typeface="Calibri" panose="020F0502020204030204" pitchFamily="34" charset="0"/>
              </a:rPr>
              <a:t>victor</a:t>
            </a:r>
            <a:r>
              <a:rPr lang="nl-NL" sz="2000" dirty="0">
                <a:latin typeface="Calibri" panose="020F0502020204030204" pitchFamily="34" charset="0"/>
              </a:rPr>
              <a:t> </a:t>
            </a:r>
            <a:r>
              <a:rPr lang="nl-NL" sz="2000" dirty="0" err="1">
                <a:latin typeface="Calibri" panose="020F0502020204030204" pitchFamily="34" charset="0"/>
              </a:rPr>
              <a:t>ab</a:t>
            </a:r>
            <a:r>
              <a:rPr lang="nl-NL" sz="2000" dirty="0">
                <a:latin typeface="Calibri" panose="020F0502020204030204" pitchFamily="34" charset="0"/>
              </a:rPr>
              <a:t> </a:t>
            </a:r>
            <a:r>
              <a:rPr lang="nl-NL" sz="2000" dirty="0" err="1">
                <a:latin typeface="Calibri" panose="020F0502020204030204" pitchFamily="34" charset="0"/>
              </a:rPr>
              <a:t>Aurorae</a:t>
            </a:r>
            <a:r>
              <a:rPr lang="nl-NL" sz="2000" dirty="0">
                <a:latin typeface="Calibri" panose="020F0502020204030204" pitchFamily="34" charset="0"/>
              </a:rPr>
              <a:t> </a:t>
            </a:r>
            <a:r>
              <a:rPr lang="nl-NL" sz="2000" dirty="0" err="1">
                <a:latin typeface="Calibri" panose="020F0502020204030204" pitchFamily="34" charset="0"/>
              </a:rPr>
              <a:t>populis</a:t>
            </a:r>
            <a:r>
              <a:rPr lang="nl-NL" sz="2000" dirty="0">
                <a:latin typeface="Calibri" panose="020F0502020204030204" pitchFamily="34" charset="0"/>
              </a:rPr>
              <a:t> et </a:t>
            </a:r>
            <a:r>
              <a:rPr lang="nl-NL" sz="2000" dirty="0" err="1">
                <a:latin typeface="Calibri" panose="020F0502020204030204" pitchFamily="34" charset="0"/>
              </a:rPr>
              <a:t>litore</a:t>
            </a:r>
            <a:r>
              <a:rPr lang="nl-NL" sz="2000" dirty="0">
                <a:latin typeface="Calibri" panose="020F0502020204030204" pitchFamily="34" charset="0"/>
              </a:rPr>
              <a:t> </a:t>
            </a:r>
            <a:r>
              <a:rPr lang="nl-NL" sz="2000" dirty="0" err="1">
                <a:latin typeface="Calibri" panose="020F0502020204030204" pitchFamily="34" charset="0"/>
              </a:rPr>
              <a:t>rubro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687	</a:t>
            </a:r>
            <a:r>
              <a:rPr lang="nl-NL" sz="2000" dirty="0" err="1">
                <a:latin typeface="Calibri" panose="020F0502020204030204" pitchFamily="34" charset="0"/>
              </a:rPr>
              <a:t>Aegyptum</a:t>
            </a:r>
            <a:r>
              <a:rPr lang="nl-NL" sz="2000" dirty="0">
                <a:latin typeface="Calibri" panose="020F0502020204030204" pitchFamily="34" charset="0"/>
              </a:rPr>
              <a:t> </a:t>
            </a:r>
            <a:r>
              <a:rPr lang="nl-NL" sz="2000" dirty="0" err="1">
                <a:latin typeface="Calibri" panose="020F0502020204030204" pitchFamily="34" charset="0"/>
              </a:rPr>
              <a:t>viresque</a:t>
            </a:r>
            <a:r>
              <a:rPr lang="nl-NL" sz="2000" dirty="0">
                <a:latin typeface="Calibri" panose="020F0502020204030204" pitchFamily="34" charset="0"/>
              </a:rPr>
              <a:t> </a:t>
            </a:r>
            <a:r>
              <a:rPr lang="nl-NL" sz="2000" dirty="0" err="1">
                <a:latin typeface="Calibri" panose="020F0502020204030204" pitchFamily="34" charset="0"/>
              </a:rPr>
              <a:t>Orientis</a:t>
            </a:r>
            <a:r>
              <a:rPr lang="nl-NL" sz="2000" dirty="0">
                <a:latin typeface="Calibri" panose="020F0502020204030204" pitchFamily="34" charset="0"/>
              </a:rPr>
              <a:t> et </a:t>
            </a:r>
            <a:r>
              <a:rPr lang="nl-NL" sz="2000" dirty="0" err="1">
                <a:latin typeface="Calibri" panose="020F0502020204030204" pitchFamily="34" charset="0"/>
              </a:rPr>
              <a:t>ultima</a:t>
            </a:r>
            <a:r>
              <a:rPr lang="nl-NL" sz="2000" dirty="0">
                <a:latin typeface="Calibri" panose="020F0502020204030204" pitchFamily="34" charset="0"/>
              </a:rPr>
              <a:t> </a:t>
            </a:r>
            <a:r>
              <a:rPr lang="nl-NL" sz="2000" dirty="0" err="1">
                <a:latin typeface="Calibri" panose="020F0502020204030204" pitchFamily="34" charset="0"/>
              </a:rPr>
              <a:t>secum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688	</a:t>
            </a:r>
            <a:r>
              <a:rPr lang="nl-NL" sz="2000" dirty="0" err="1">
                <a:latin typeface="Calibri" panose="020F0502020204030204" pitchFamily="34" charset="0"/>
              </a:rPr>
              <a:t>Bactra</a:t>
            </a:r>
            <a:r>
              <a:rPr lang="nl-NL" sz="2000" dirty="0">
                <a:latin typeface="Calibri" panose="020F0502020204030204" pitchFamily="34" charset="0"/>
              </a:rPr>
              <a:t> </a:t>
            </a:r>
            <a:r>
              <a:rPr lang="nl-NL" sz="2000" dirty="0" err="1">
                <a:latin typeface="Calibri" panose="020F0502020204030204" pitchFamily="34" charset="0"/>
              </a:rPr>
              <a:t>vehit</a:t>
            </a:r>
            <a:r>
              <a:rPr lang="nl-NL" sz="2000" dirty="0">
                <a:latin typeface="Calibri" panose="020F0502020204030204" pitchFamily="34" charset="0"/>
              </a:rPr>
              <a:t>, </a:t>
            </a:r>
            <a:r>
              <a:rPr lang="nl-NL" sz="2000" dirty="0" err="1">
                <a:latin typeface="Calibri" panose="020F0502020204030204" pitchFamily="34" charset="0"/>
              </a:rPr>
              <a:t>sequiturque</a:t>
            </a:r>
            <a:r>
              <a:rPr lang="nl-NL" sz="2000" dirty="0">
                <a:latin typeface="Calibri" panose="020F0502020204030204" pitchFamily="34" charset="0"/>
              </a:rPr>
              <a:t> (</a:t>
            </a:r>
            <a:r>
              <a:rPr lang="nl-NL" sz="2000" dirty="0" err="1">
                <a:latin typeface="Calibri" panose="020F0502020204030204" pitchFamily="34" charset="0"/>
              </a:rPr>
              <a:t>nefas</a:t>
            </a:r>
            <a:r>
              <a:rPr lang="nl-NL" sz="2000" dirty="0">
                <a:latin typeface="Calibri" panose="020F0502020204030204" pitchFamily="34" charset="0"/>
              </a:rPr>
              <a:t>) </a:t>
            </a:r>
            <a:r>
              <a:rPr lang="nl-NL" sz="2000" dirty="0" err="1">
                <a:latin typeface="Calibri" panose="020F0502020204030204" pitchFamily="34" charset="0"/>
              </a:rPr>
              <a:t>Aegyptia</a:t>
            </a:r>
            <a:r>
              <a:rPr lang="nl-NL" sz="2000" dirty="0">
                <a:latin typeface="Calibri" panose="020F0502020204030204" pitchFamily="34" charset="0"/>
              </a:rPr>
              <a:t> </a:t>
            </a:r>
            <a:r>
              <a:rPr lang="nl-NL" sz="2000" dirty="0" err="1">
                <a:latin typeface="Calibri" panose="020F0502020204030204" pitchFamily="34" charset="0"/>
              </a:rPr>
              <a:t>coniunx</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689	</a:t>
            </a:r>
            <a:r>
              <a:rPr lang="nl-NL" sz="2000" dirty="0" err="1">
                <a:latin typeface="Calibri" panose="020F0502020204030204" pitchFamily="34" charset="0"/>
              </a:rPr>
              <a:t>Una</a:t>
            </a:r>
            <a:r>
              <a:rPr lang="nl-NL" sz="2000" dirty="0">
                <a:latin typeface="Calibri" panose="020F0502020204030204" pitchFamily="34" charset="0"/>
              </a:rPr>
              <a:t> </a:t>
            </a:r>
            <a:r>
              <a:rPr lang="nl-NL" sz="2000" dirty="0" err="1">
                <a:latin typeface="Calibri" panose="020F0502020204030204" pitchFamily="34" charset="0"/>
              </a:rPr>
              <a:t>omnes</a:t>
            </a:r>
            <a:r>
              <a:rPr lang="nl-NL" sz="2000" dirty="0">
                <a:latin typeface="Calibri" panose="020F0502020204030204" pitchFamily="34" charset="0"/>
              </a:rPr>
              <a:t> </a:t>
            </a:r>
            <a:r>
              <a:rPr lang="nl-NL" sz="2000" dirty="0" err="1">
                <a:latin typeface="Calibri" panose="020F0502020204030204" pitchFamily="34" charset="0"/>
              </a:rPr>
              <a:t>ruere</a:t>
            </a:r>
            <a:r>
              <a:rPr lang="nl-NL" sz="2000" dirty="0">
                <a:latin typeface="Calibri" panose="020F0502020204030204" pitchFamily="34" charset="0"/>
              </a:rPr>
              <a:t> </a:t>
            </a:r>
            <a:r>
              <a:rPr lang="nl-NL" sz="2000" dirty="0" err="1">
                <a:latin typeface="Calibri" panose="020F0502020204030204" pitchFamily="34" charset="0"/>
              </a:rPr>
              <a:t>ac</a:t>
            </a:r>
            <a:r>
              <a:rPr lang="nl-NL" sz="2000" dirty="0">
                <a:latin typeface="Calibri" panose="020F0502020204030204" pitchFamily="34" charset="0"/>
              </a:rPr>
              <a:t> </a:t>
            </a:r>
            <a:r>
              <a:rPr lang="nl-NL" sz="2000" dirty="0" err="1">
                <a:latin typeface="Calibri" panose="020F0502020204030204" pitchFamily="34" charset="0"/>
              </a:rPr>
              <a:t>totum</a:t>
            </a:r>
            <a:r>
              <a:rPr lang="nl-NL" sz="2000" dirty="0">
                <a:latin typeface="Calibri" panose="020F0502020204030204" pitchFamily="34" charset="0"/>
              </a:rPr>
              <a:t> </a:t>
            </a:r>
            <a:r>
              <a:rPr lang="nl-NL" sz="2000" dirty="0" err="1">
                <a:latin typeface="Calibri" panose="020F0502020204030204" pitchFamily="34" charset="0"/>
              </a:rPr>
              <a:t>spumare</a:t>
            </a:r>
            <a:r>
              <a:rPr lang="nl-NL" sz="2000" dirty="0">
                <a:latin typeface="Calibri" panose="020F0502020204030204" pitchFamily="34" charset="0"/>
              </a:rPr>
              <a:t> </a:t>
            </a:r>
            <a:r>
              <a:rPr lang="nl-NL" sz="2000" dirty="0" err="1">
                <a:latin typeface="Calibri" panose="020F0502020204030204" pitchFamily="34" charset="0"/>
              </a:rPr>
              <a:t>reductis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690	</a:t>
            </a:r>
            <a:r>
              <a:rPr lang="nl-NL" sz="2000" dirty="0" err="1">
                <a:latin typeface="Calibri" panose="020F0502020204030204" pitchFamily="34" charset="0"/>
              </a:rPr>
              <a:t>convulsum</a:t>
            </a:r>
            <a:r>
              <a:rPr lang="nl-NL" sz="2000" dirty="0">
                <a:latin typeface="Calibri" panose="020F0502020204030204" pitchFamily="34" charset="0"/>
              </a:rPr>
              <a:t> remis </a:t>
            </a:r>
            <a:r>
              <a:rPr lang="nl-NL" sz="2000" dirty="0" err="1">
                <a:latin typeface="Calibri" panose="020F0502020204030204" pitchFamily="34" charset="0"/>
              </a:rPr>
              <a:t>rostrisque</a:t>
            </a:r>
            <a:r>
              <a:rPr lang="nl-NL" sz="2000" dirty="0">
                <a:latin typeface="Calibri" panose="020F0502020204030204" pitchFamily="34" charset="0"/>
              </a:rPr>
              <a:t> </a:t>
            </a:r>
            <a:r>
              <a:rPr lang="nl-NL" sz="2000" dirty="0" err="1">
                <a:latin typeface="Calibri" panose="020F0502020204030204" pitchFamily="34" charset="0"/>
              </a:rPr>
              <a:t>tridentibus</a:t>
            </a:r>
            <a:r>
              <a:rPr lang="nl-NL" sz="2000" dirty="0">
                <a:latin typeface="Calibri" panose="020F0502020204030204" pitchFamily="34" charset="0"/>
              </a:rPr>
              <a:t> </a:t>
            </a:r>
            <a:r>
              <a:rPr lang="nl-NL" sz="2000" dirty="0" err="1">
                <a:latin typeface="Calibri" panose="020F0502020204030204" pitchFamily="34" charset="0"/>
              </a:rPr>
              <a:t>aequor</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D4A6A68E-01C5-4FA0-985A-5C36BAED76B6}"/>
              </a:ext>
            </a:extLst>
          </p:cNvPr>
          <p:cNvCxnSpPr/>
          <p:nvPr/>
        </p:nvCxnSpPr>
        <p:spPr bwMode="auto">
          <a:xfrm>
            <a:off x="6496096" y="403505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E1BB4266-90FF-45A0-BAFC-B8E7D2D722D0}"/>
              </a:ext>
            </a:extLst>
          </p:cNvPr>
          <p:cNvCxnSpPr>
            <a:cxnSpLocks/>
          </p:cNvCxnSpPr>
          <p:nvPr/>
        </p:nvCxnSpPr>
        <p:spPr bwMode="auto">
          <a:xfrm>
            <a:off x="1926368" y="4511304"/>
            <a:ext cx="481024"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DB38C8AC-E9DC-4E9A-B190-FCC7900E41ED}"/>
              </a:ext>
            </a:extLst>
          </p:cNvPr>
          <p:cNvCxnSpPr>
            <a:cxnSpLocks/>
          </p:cNvCxnSpPr>
          <p:nvPr/>
        </p:nvCxnSpPr>
        <p:spPr bwMode="auto">
          <a:xfrm>
            <a:off x="2527648" y="4511304"/>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0">
            <a:extLst>
              <a:ext uri="{FF2B5EF4-FFF2-40B4-BE49-F238E27FC236}">
                <a16:creationId xmlns="" xmlns:a16="http://schemas.microsoft.com/office/drawing/2014/main" id="{87DABF01-A7BB-4A4D-B8E5-9968F10EA640}"/>
              </a:ext>
            </a:extLst>
          </p:cNvPr>
          <p:cNvCxnSpPr/>
          <p:nvPr/>
        </p:nvCxnSpPr>
        <p:spPr bwMode="auto">
          <a:xfrm>
            <a:off x="2467520" y="403505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Plus 27">
            <a:extLst>
              <a:ext uri="{FF2B5EF4-FFF2-40B4-BE49-F238E27FC236}">
                <a16:creationId xmlns="" xmlns:a16="http://schemas.microsoft.com/office/drawing/2014/main" id="{99663360-8522-4EA3-BA82-8EB3AC75C27B}"/>
              </a:ext>
            </a:extLst>
          </p:cNvPr>
          <p:cNvSpPr/>
          <p:nvPr/>
        </p:nvSpPr>
        <p:spPr bwMode="auto">
          <a:xfrm>
            <a:off x="3562493" y="450766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 name="Vrije vorm: vorm 4">
            <a:extLst>
              <a:ext uri="{FF2B5EF4-FFF2-40B4-BE49-F238E27FC236}">
                <a16:creationId xmlns="" xmlns:a16="http://schemas.microsoft.com/office/drawing/2014/main" id="{6FBDB30B-612B-437F-AC7A-06AB5F477D6F}"/>
              </a:ext>
            </a:extLst>
          </p:cNvPr>
          <p:cNvSpPr/>
          <p:nvPr/>
        </p:nvSpPr>
        <p:spPr bwMode="auto">
          <a:xfrm>
            <a:off x="3459192" y="1490306"/>
            <a:ext cx="2044461" cy="295362"/>
          </a:xfrm>
          <a:custGeom>
            <a:avLst/>
            <a:gdLst>
              <a:gd name="connsiteX0" fmla="*/ 0 w 2044461"/>
              <a:gd name="connsiteY0" fmla="*/ 278109 h 295362"/>
              <a:gd name="connsiteX1" fmla="*/ 508959 w 2044461"/>
              <a:gd name="connsiteY1" fmla="*/ 10690 h 295362"/>
              <a:gd name="connsiteX2" fmla="*/ 776378 w 2044461"/>
              <a:gd name="connsiteY2" fmla="*/ 157339 h 295362"/>
              <a:gd name="connsiteX3" fmla="*/ 1544129 w 2044461"/>
              <a:gd name="connsiteY3" fmla="*/ 2064 h 295362"/>
              <a:gd name="connsiteX4" fmla="*/ 2044461 w 2044461"/>
              <a:gd name="connsiteY4" fmla="*/ 295362 h 295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44461" h="295362">
                <a:moveTo>
                  <a:pt x="0" y="278109"/>
                </a:moveTo>
                <a:cubicBezTo>
                  <a:pt x="189781" y="154463"/>
                  <a:pt x="379563" y="30818"/>
                  <a:pt x="508959" y="10690"/>
                </a:cubicBezTo>
                <a:cubicBezTo>
                  <a:pt x="638355" y="-9438"/>
                  <a:pt x="603850" y="158777"/>
                  <a:pt x="776378" y="157339"/>
                </a:cubicBezTo>
                <a:cubicBezTo>
                  <a:pt x="948906" y="155901"/>
                  <a:pt x="1332782" y="-20940"/>
                  <a:pt x="1544129" y="2064"/>
                </a:cubicBezTo>
                <a:cubicBezTo>
                  <a:pt x="1755476" y="25068"/>
                  <a:pt x="1899968" y="160215"/>
                  <a:pt x="2044461" y="29536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Rounded Rectangle 12">
            <a:extLst>
              <a:ext uri="{FF2B5EF4-FFF2-40B4-BE49-F238E27FC236}">
                <a16:creationId xmlns="" xmlns:a16="http://schemas.microsoft.com/office/drawing/2014/main" id="{45A8ED4D-3160-430A-B4B8-E9F03375C739}"/>
              </a:ext>
            </a:extLst>
          </p:cNvPr>
          <p:cNvSpPr/>
          <p:nvPr/>
        </p:nvSpPr>
        <p:spPr bwMode="auto">
          <a:xfrm>
            <a:off x="4511872"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 xmlns:a16="http://schemas.microsoft.com/office/drawing/2014/main" id="{E14E61C7-0F98-4A0B-BC3A-E6735F4D6A60}"/>
              </a:ext>
            </a:extLst>
          </p:cNvPr>
          <p:cNvSpPr/>
          <p:nvPr/>
        </p:nvSpPr>
        <p:spPr bwMode="auto">
          <a:xfrm>
            <a:off x="1449238" y="1958196"/>
            <a:ext cx="3252158" cy="603849"/>
          </a:xfrm>
          <a:custGeom>
            <a:avLst/>
            <a:gdLst>
              <a:gd name="connsiteX0" fmla="*/ 0 w 3252158"/>
              <a:gd name="connsiteY0" fmla="*/ 603849 h 603849"/>
              <a:gd name="connsiteX1" fmla="*/ 595222 w 3252158"/>
              <a:gd name="connsiteY1" fmla="*/ 215661 h 603849"/>
              <a:gd name="connsiteX2" fmla="*/ 1397479 w 3252158"/>
              <a:gd name="connsiteY2" fmla="*/ 336430 h 603849"/>
              <a:gd name="connsiteX3" fmla="*/ 1915064 w 3252158"/>
              <a:gd name="connsiteY3" fmla="*/ 163902 h 603849"/>
              <a:gd name="connsiteX4" fmla="*/ 2380890 w 3252158"/>
              <a:gd name="connsiteY4" fmla="*/ 301925 h 603849"/>
              <a:gd name="connsiteX5" fmla="*/ 2682815 w 3252158"/>
              <a:gd name="connsiteY5" fmla="*/ 172529 h 603849"/>
              <a:gd name="connsiteX6" fmla="*/ 3088256 w 3252158"/>
              <a:gd name="connsiteY6" fmla="*/ 276046 h 603849"/>
              <a:gd name="connsiteX7" fmla="*/ 3252158 w 3252158"/>
              <a:gd name="connsiteY7" fmla="*/ 0 h 603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2158" h="603849">
                <a:moveTo>
                  <a:pt x="0" y="603849"/>
                </a:moveTo>
                <a:cubicBezTo>
                  <a:pt x="181154" y="432040"/>
                  <a:pt x="362309" y="260231"/>
                  <a:pt x="595222" y="215661"/>
                </a:cubicBezTo>
                <a:cubicBezTo>
                  <a:pt x="828135" y="171091"/>
                  <a:pt x="1177505" y="345056"/>
                  <a:pt x="1397479" y="336430"/>
                </a:cubicBezTo>
                <a:cubicBezTo>
                  <a:pt x="1617453" y="327804"/>
                  <a:pt x="1751162" y="169653"/>
                  <a:pt x="1915064" y="163902"/>
                </a:cubicBezTo>
                <a:cubicBezTo>
                  <a:pt x="2078966" y="158151"/>
                  <a:pt x="2252932" y="300487"/>
                  <a:pt x="2380890" y="301925"/>
                </a:cubicBezTo>
                <a:cubicBezTo>
                  <a:pt x="2508848" y="303363"/>
                  <a:pt x="2564921" y="176842"/>
                  <a:pt x="2682815" y="172529"/>
                </a:cubicBezTo>
                <a:cubicBezTo>
                  <a:pt x="2800709" y="168216"/>
                  <a:pt x="2993366" y="304801"/>
                  <a:pt x="3088256" y="276046"/>
                </a:cubicBezTo>
                <a:cubicBezTo>
                  <a:pt x="3183146" y="247291"/>
                  <a:pt x="3217652" y="123645"/>
                  <a:pt x="3252158"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1" name="Vrije vorm: vorm 10">
            <a:extLst>
              <a:ext uri="{FF2B5EF4-FFF2-40B4-BE49-F238E27FC236}">
                <a16:creationId xmlns="" xmlns:a16="http://schemas.microsoft.com/office/drawing/2014/main" id="{0BAC6C64-70D9-4656-87F6-D3856CCAA09E}"/>
              </a:ext>
            </a:extLst>
          </p:cNvPr>
          <p:cNvSpPr/>
          <p:nvPr/>
        </p:nvSpPr>
        <p:spPr bwMode="auto">
          <a:xfrm>
            <a:off x="2553419" y="2423747"/>
            <a:ext cx="983411" cy="198683"/>
          </a:xfrm>
          <a:custGeom>
            <a:avLst/>
            <a:gdLst>
              <a:gd name="connsiteX0" fmla="*/ 0 w 983411"/>
              <a:gd name="connsiteY0" fmla="*/ 164178 h 198683"/>
              <a:gd name="connsiteX1" fmla="*/ 491706 w 983411"/>
              <a:gd name="connsiteY1" fmla="*/ 276 h 198683"/>
              <a:gd name="connsiteX2" fmla="*/ 983411 w 983411"/>
              <a:gd name="connsiteY2" fmla="*/ 198683 h 198683"/>
            </a:gdLst>
            <a:ahLst/>
            <a:cxnLst>
              <a:cxn ang="0">
                <a:pos x="connsiteX0" y="connsiteY0"/>
              </a:cxn>
              <a:cxn ang="0">
                <a:pos x="connsiteX1" y="connsiteY1"/>
              </a:cxn>
              <a:cxn ang="0">
                <a:pos x="connsiteX2" y="connsiteY2"/>
              </a:cxn>
            </a:cxnLst>
            <a:rect l="l" t="t" r="r" b="b"/>
            <a:pathLst>
              <a:path w="983411" h="198683">
                <a:moveTo>
                  <a:pt x="0" y="164178"/>
                </a:moveTo>
                <a:cubicBezTo>
                  <a:pt x="163902" y="79351"/>
                  <a:pt x="327804" y="-5475"/>
                  <a:pt x="491706" y="276"/>
                </a:cubicBezTo>
                <a:cubicBezTo>
                  <a:pt x="655608" y="6027"/>
                  <a:pt x="819509" y="102355"/>
                  <a:pt x="983411" y="19868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Rounded Rectangle 12">
            <a:extLst>
              <a:ext uri="{FF2B5EF4-FFF2-40B4-BE49-F238E27FC236}">
                <a16:creationId xmlns="" xmlns:a16="http://schemas.microsoft.com/office/drawing/2014/main" id="{A1FAFC50-0244-4EAD-A21D-62AB541FD834}"/>
              </a:ext>
            </a:extLst>
          </p:cNvPr>
          <p:cNvSpPr/>
          <p:nvPr/>
        </p:nvSpPr>
        <p:spPr bwMode="auto">
          <a:xfrm>
            <a:off x="1510228" y="30262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Rounded Rectangle 12">
            <a:extLst>
              <a:ext uri="{FF2B5EF4-FFF2-40B4-BE49-F238E27FC236}">
                <a16:creationId xmlns="" xmlns:a16="http://schemas.microsoft.com/office/drawing/2014/main" id="{B0E87E6B-86DA-442D-AE02-39D261C19BA7}"/>
              </a:ext>
            </a:extLst>
          </p:cNvPr>
          <p:cNvSpPr/>
          <p:nvPr/>
        </p:nvSpPr>
        <p:spPr bwMode="auto">
          <a:xfrm>
            <a:off x="2365910" y="3032007"/>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CC31CBF9-9817-4ADB-945C-AF2CD20EF977}"/>
              </a:ext>
            </a:extLst>
          </p:cNvPr>
          <p:cNvSpPr/>
          <p:nvPr/>
        </p:nvSpPr>
        <p:spPr bwMode="auto">
          <a:xfrm>
            <a:off x="1394058" y="38442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Vrije vorm: vorm 12">
            <a:extLst>
              <a:ext uri="{FF2B5EF4-FFF2-40B4-BE49-F238E27FC236}">
                <a16:creationId xmlns="" xmlns:a16="http://schemas.microsoft.com/office/drawing/2014/main" id="{3F41A23D-2181-4638-BC80-C5750D555EED}"/>
              </a:ext>
            </a:extLst>
          </p:cNvPr>
          <p:cNvSpPr/>
          <p:nvPr/>
        </p:nvSpPr>
        <p:spPr bwMode="auto">
          <a:xfrm>
            <a:off x="1524000" y="3722255"/>
            <a:ext cx="3158836" cy="572654"/>
          </a:xfrm>
          <a:custGeom>
            <a:avLst/>
            <a:gdLst>
              <a:gd name="connsiteX0" fmla="*/ 3158836 w 3158836"/>
              <a:gd name="connsiteY0" fmla="*/ 0 h 572654"/>
              <a:gd name="connsiteX1" fmla="*/ 2854036 w 3158836"/>
              <a:gd name="connsiteY1" fmla="*/ 240145 h 572654"/>
              <a:gd name="connsiteX2" fmla="*/ 2262909 w 3158836"/>
              <a:gd name="connsiteY2" fmla="*/ 73890 h 572654"/>
              <a:gd name="connsiteX3" fmla="*/ 1736436 w 3158836"/>
              <a:gd name="connsiteY3" fmla="*/ 212436 h 572654"/>
              <a:gd name="connsiteX4" fmla="*/ 1080655 w 3158836"/>
              <a:gd name="connsiteY4" fmla="*/ 27709 h 572654"/>
              <a:gd name="connsiteX5" fmla="*/ 738909 w 3158836"/>
              <a:gd name="connsiteY5" fmla="*/ 258618 h 572654"/>
              <a:gd name="connsiteX6" fmla="*/ 443345 w 3158836"/>
              <a:gd name="connsiteY6" fmla="*/ 147781 h 572654"/>
              <a:gd name="connsiteX7" fmla="*/ 0 w 3158836"/>
              <a:gd name="connsiteY7" fmla="*/ 572654 h 572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8836" h="572654">
                <a:moveTo>
                  <a:pt x="3158836" y="0"/>
                </a:moveTo>
                <a:cubicBezTo>
                  <a:pt x="3081096" y="113915"/>
                  <a:pt x="3003357" y="227830"/>
                  <a:pt x="2854036" y="240145"/>
                </a:cubicBezTo>
                <a:cubicBezTo>
                  <a:pt x="2704715" y="252460"/>
                  <a:pt x="2449176" y="78508"/>
                  <a:pt x="2262909" y="73890"/>
                </a:cubicBezTo>
                <a:cubicBezTo>
                  <a:pt x="2076642" y="69272"/>
                  <a:pt x="1933478" y="220133"/>
                  <a:pt x="1736436" y="212436"/>
                </a:cubicBezTo>
                <a:cubicBezTo>
                  <a:pt x="1539394" y="204739"/>
                  <a:pt x="1246909" y="20012"/>
                  <a:pt x="1080655" y="27709"/>
                </a:cubicBezTo>
                <a:cubicBezTo>
                  <a:pt x="914401" y="35406"/>
                  <a:pt x="845127" y="238606"/>
                  <a:pt x="738909" y="258618"/>
                </a:cubicBezTo>
                <a:cubicBezTo>
                  <a:pt x="632691" y="278630"/>
                  <a:pt x="566496" y="95442"/>
                  <a:pt x="443345" y="147781"/>
                </a:cubicBezTo>
                <a:cubicBezTo>
                  <a:pt x="320194" y="200120"/>
                  <a:pt x="160097" y="386387"/>
                  <a:pt x="0" y="57265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5" name="Rounded Rectangle 12">
            <a:extLst>
              <a:ext uri="{FF2B5EF4-FFF2-40B4-BE49-F238E27FC236}">
                <a16:creationId xmlns="" xmlns:a16="http://schemas.microsoft.com/office/drawing/2014/main" id="{6C148A3C-929F-4731-8C01-5CA092AE80E5}"/>
              </a:ext>
            </a:extLst>
          </p:cNvPr>
          <p:cNvSpPr/>
          <p:nvPr/>
        </p:nvSpPr>
        <p:spPr bwMode="auto">
          <a:xfrm>
            <a:off x="5845923" y="387305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6" name="Straight Connector 10">
            <a:extLst>
              <a:ext uri="{FF2B5EF4-FFF2-40B4-BE49-F238E27FC236}">
                <a16:creationId xmlns="" xmlns:a16="http://schemas.microsoft.com/office/drawing/2014/main" id="{85F4C363-E711-4457-92E7-5505BEC281E0}"/>
              </a:ext>
            </a:extLst>
          </p:cNvPr>
          <p:cNvCxnSpPr/>
          <p:nvPr/>
        </p:nvCxnSpPr>
        <p:spPr bwMode="auto">
          <a:xfrm>
            <a:off x="6075200" y="5722897"/>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8">
            <a:extLst>
              <a:ext uri="{FF2B5EF4-FFF2-40B4-BE49-F238E27FC236}">
                <a16:creationId xmlns="" xmlns:a16="http://schemas.microsoft.com/office/drawing/2014/main" id="{40CEAC65-9CD7-44A3-A614-ED8B345DAC87}"/>
              </a:ext>
            </a:extLst>
          </p:cNvPr>
          <p:cNvCxnSpPr>
            <a:cxnSpLocks/>
          </p:cNvCxnSpPr>
          <p:nvPr/>
        </p:nvCxnSpPr>
        <p:spPr bwMode="auto">
          <a:xfrm>
            <a:off x="2407392" y="5353096"/>
            <a:ext cx="55225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11">
            <a:extLst>
              <a:ext uri="{FF2B5EF4-FFF2-40B4-BE49-F238E27FC236}">
                <a16:creationId xmlns="" xmlns:a16="http://schemas.microsoft.com/office/drawing/2014/main" id="{5D88ED89-6A58-466A-8FC4-5DBA054B25C6}"/>
              </a:ext>
            </a:extLst>
          </p:cNvPr>
          <p:cNvCxnSpPr/>
          <p:nvPr/>
        </p:nvCxnSpPr>
        <p:spPr bwMode="auto">
          <a:xfrm>
            <a:off x="3996000" y="5353096"/>
            <a:ext cx="90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12">
            <a:extLst>
              <a:ext uri="{FF2B5EF4-FFF2-40B4-BE49-F238E27FC236}">
                <a16:creationId xmlns="" xmlns:a16="http://schemas.microsoft.com/office/drawing/2014/main" id="{E556DB3E-C77B-41DE-9C4A-05342CA0845A}"/>
              </a:ext>
            </a:extLst>
          </p:cNvPr>
          <p:cNvSpPr/>
          <p:nvPr/>
        </p:nvSpPr>
        <p:spPr bwMode="auto">
          <a:xfrm>
            <a:off x="4291713" y="474817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5" name="Straight Connector 11">
            <a:extLst>
              <a:ext uri="{FF2B5EF4-FFF2-40B4-BE49-F238E27FC236}">
                <a16:creationId xmlns="" xmlns:a16="http://schemas.microsoft.com/office/drawing/2014/main" id="{4045F1D1-AE95-4DB4-BF40-53982A69AB33}"/>
              </a:ext>
            </a:extLst>
          </p:cNvPr>
          <p:cNvCxnSpPr/>
          <p:nvPr/>
        </p:nvCxnSpPr>
        <p:spPr bwMode="auto">
          <a:xfrm>
            <a:off x="4968000" y="5353096"/>
            <a:ext cx="82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11">
            <a:extLst>
              <a:ext uri="{FF2B5EF4-FFF2-40B4-BE49-F238E27FC236}">
                <a16:creationId xmlns="" xmlns:a16="http://schemas.microsoft.com/office/drawing/2014/main" id="{EB66F361-E6EE-46FD-A4DE-068DEE26A844}"/>
              </a:ext>
            </a:extLst>
          </p:cNvPr>
          <p:cNvCxnSpPr/>
          <p:nvPr/>
        </p:nvCxnSpPr>
        <p:spPr bwMode="auto">
          <a:xfrm>
            <a:off x="1171585" y="6194888"/>
            <a:ext cx="111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10">
            <a:extLst>
              <a:ext uri="{FF2B5EF4-FFF2-40B4-BE49-F238E27FC236}">
                <a16:creationId xmlns="" xmlns:a16="http://schemas.microsoft.com/office/drawing/2014/main" id="{79AD22C0-D38D-4A06-B1D6-509EE25005FB}"/>
              </a:ext>
            </a:extLst>
          </p:cNvPr>
          <p:cNvCxnSpPr/>
          <p:nvPr/>
        </p:nvCxnSpPr>
        <p:spPr bwMode="auto">
          <a:xfrm>
            <a:off x="2989477" y="486929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Plus 27">
            <a:extLst>
              <a:ext uri="{FF2B5EF4-FFF2-40B4-BE49-F238E27FC236}">
                <a16:creationId xmlns="" xmlns:a16="http://schemas.microsoft.com/office/drawing/2014/main" id="{A674C353-C548-4500-B608-F131843FA2EF}"/>
              </a:ext>
            </a:extLst>
          </p:cNvPr>
          <p:cNvSpPr/>
          <p:nvPr/>
        </p:nvSpPr>
        <p:spPr bwMode="auto">
          <a:xfrm>
            <a:off x="3044170" y="5341901"/>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0CEAAF12-30AE-4507-9D15-7B4C4D394C51}"/>
              </a:ext>
            </a:extLst>
          </p:cNvPr>
          <p:cNvSpPr/>
          <p:nvPr/>
        </p:nvSpPr>
        <p:spPr bwMode="auto">
          <a:xfrm>
            <a:off x="1851069" y="474279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 xmlns:a16="http://schemas.microsoft.com/office/drawing/2014/main" id="{86C7BDD2-6A0D-4F42-844E-B005D48FD5FD}"/>
              </a:ext>
            </a:extLst>
          </p:cNvPr>
          <p:cNvSpPr/>
          <p:nvPr/>
        </p:nvSpPr>
        <p:spPr bwMode="auto">
          <a:xfrm>
            <a:off x="5477710" y="555262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Vrije vorm: vorm 19">
            <a:extLst>
              <a:ext uri="{FF2B5EF4-FFF2-40B4-BE49-F238E27FC236}">
                <a16:creationId xmlns="" xmlns:a16="http://schemas.microsoft.com/office/drawing/2014/main" id="{24CB310D-7E01-4084-9753-B342689A390C}"/>
              </a:ext>
            </a:extLst>
          </p:cNvPr>
          <p:cNvSpPr/>
          <p:nvPr/>
        </p:nvSpPr>
        <p:spPr bwMode="auto">
          <a:xfrm>
            <a:off x="3542325" y="5347855"/>
            <a:ext cx="2211930" cy="637309"/>
          </a:xfrm>
          <a:custGeom>
            <a:avLst/>
            <a:gdLst>
              <a:gd name="connsiteX0" fmla="*/ 4439 w 2211930"/>
              <a:gd name="connsiteY0" fmla="*/ 0 h 637309"/>
              <a:gd name="connsiteX1" fmla="*/ 226111 w 2211930"/>
              <a:gd name="connsiteY1" fmla="*/ 406400 h 637309"/>
              <a:gd name="connsiteX2" fmla="*/ 1463784 w 2211930"/>
              <a:gd name="connsiteY2" fmla="*/ 230909 h 637309"/>
              <a:gd name="connsiteX3" fmla="*/ 2211930 w 2211930"/>
              <a:gd name="connsiteY3" fmla="*/ 637309 h 637309"/>
            </a:gdLst>
            <a:ahLst/>
            <a:cxnLst>
              <a:cxn ang="0">
                <a:pos x="connsiteX0" y="connsiteY0"/>
              </a:cxn>
              <a:cxn ang="0">
                <a:pos x="connsiteX1" y="connsiteY1"/>
              </a:cxn>
              <a:cxn ang="0">
                <a:pos x="connsiteX2" y="connsiteY2"/>
              </a:cxn>
              <a:cxn ang="0">
                <a:pos x="connsiteX3" y="connsiteY3"/>
              </a:cxn>
            </a:cxnLst>
            <a:rect l="l" t="t" r="r" b="b"/>
            <a:pathLst>
              <a:path w="2211930" h="637309">
                <a:moveTo>
                  <a:pt x="4439" y="0"/>
                </a:moveTo>
                <a:cubicBezTo>
                  <a:pt x="-6337" y="183957"/>
                  <a:pt x="-17113" y="367915"/>
                  <a:pt x="226111" y="406400"/>
                </a:cubicBezTo>
                <a:cubicBezTo>
                  <a:pt x="469335" y="444885"/>
                  <a:pt x="1132814" y="192424"/>
                  <a:pt x="1463784" y="230909"/>
                </a:cubicBezTo>
                <a:cubicBezTo>
                  <a:pt x="1794754" y="269394"/>
                  <a:pt x="2003342" y="453351"/>
                  <a:pt x="2211930" y="63730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Freeform 40">
            <a:extLst>
              <a:ext uri="{FF2B5EF4-FFF2-40B4-BE49-F238E27FC236}">
                <a16:creationId xmlns="" xmlns:a16="http://schemas.microsoft.com/office/drawing/2014/main" id="{59A32E36-6258-4B9E-85C0-4185F55AAE8D}"/>
              </a:ext>
            </a:extLst>
          </p:cNvPr>
          <p:cNvSpPr/>
          <p:nvPr/>
        </p:nvSpPr>
        <p:spPr bwMode="auto">
          <a:xfrm>
            <a:off x="4922675" y="496049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Freeform 41">
            <a:extLst>
              <a:ext uri="{FF2B5EF4-FFF2-40B4-BE49-F238E27FC236}">
                <a16:creationId xmlns="" xmlns:a16="http://schemas.microsoft.com/office/drawing/2014/main" id="{0B51C808-12DD-43FE-A668-413EB594CF97}"/>
              </a:ext>
            </a:extLst>
          </p:cNvPr>
          <p:cNvSpPr/>
          <p:nvPr/>
        </p:nvSpPr>
        <p:spPr bwMode="auto">
          <a:xfrm flipH="1">
            <a:off x="5047238" y="581289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Vrije vorm: vorm 23">
            <a:extLst>
              <a:ext uri="{FF2B5EF4-FFF2-40B4-BE49-F238E27FC236}">
                <a16:creationId xmlns="" xmlns:a16="http://schemas.microsoft.com/office/drawing/2014/main" id="{17861F85-0266-4C1B-A482-7D0AB4BB53BE}"/>
              </a:ext>
            </a:extLst>
          </p:cNvPr>
          <p:cNvSpPr/>
          <p:nvPr/>
        </p:nvSpPr>
        <p:spPr bwMode="auto">
          <a:xfrm>
            <a:off x="1588655" y="6188364"/>
            <a:ext cx="4156363" cy="416570"/>
          </a:xfrm>
          <a:custGeom>
            <a:avLst/>
            <a:gdLst>
              <a:gd name="connsiteX0" fmla="*/ 0 w 4156363"/>
              <a:gd name="connsiteY0" fmla="*/ 73891 h 416570"/>
              <a:gd name="connsiteX1" fmla="*/ 480290 w 4156363"/>
              <a:gd name="connsiteY1" fmla="*/ 397163 h 416570"/>
              <a:gd name="connsiteX2" fmla="*/ 1025236 w 4156363"/>
              <a:gd name="connsiteY2" fmla="*/ 110836 h 416570"/>
              <a:gd name="connsiteX3" fmla="*/ 1588654 w 4156363"/>
              <a:gd name="connsiteY3" fmla="*/ 341745 h 416570"/>
              <a:gd name="connsiteX4" fmla="*/ 1967345 w 4156363"/>
              <a:gd name="connsiteY4" fmla="*/ 101600 h 416570"/>
              <a:gd name="connsiteX5" fmla="*/ 2272145 w 4156363"/>
              <a:gd name="connsiteY5" fmla="*/ 369454 h 416570"/>
              <a:gd name="connsiteX6" fmla="*/ 3020290 w 4156363"/>
              <a:gd name="connsiteY6" fmla="*/ 120072 h 416570"/>
              <a:gd name="connsiteX7" fmla="*/ 3666836 w 4156363"/>
              <a:gd name="connsiteY7" fmla="*/ 415636 h 416570"/>
              <a:gd name="connsiteX8" fmla="*/ 4156363 w 4156363"/>
              <a:gd name="connsiteY8" fmla="*/ 0 h 416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56363" h="416570">
                <a:moveTo>
                  <a:pt x="0" y="73891"/>
                </a:moveTo>
                <a:cubicBezTo>
                  <a:pt x="154708" y="232448"/>
                  <a:pt x="309417" y="391006"/>
                  <a:pt x="480290" y="397163"/>
                </a:cubicBezTo>
                <a:cubicBezTo>
                  <a:pt x="651163" y="403320"/>
                  <a:pt x="840509" y="120072"/>
                  <a:pt x="1025236" y="110836"/>
                </a:cubicBezTo>
                <a:cubicBezTo>
                  <a:pt x="1209963" y="101600"/>
                  <a:pt x="1431636" y="343284"/>
                  <a:pt x="1588654" y="341745"/>
                </a:cubicBezTo>
                <a:cubicBezTo>
                  <a:pt x="1745672" y="340206"/>
                  <a:pt x="1853430" y="96982"/>
                  <a:pt x="1967345" y="101600"/>
                </a:cubicBezTo>
                <a:cubicBezTo>
                  <a:pt x="2081260" y="106218"/>
                  <a:pt x="2096654" y="366375"/>
                  <a:pt x="2272145" y="369454"/>
                </a:cubicBezTo>
                <a:cubicBezTo>
                  <a:pt x="2447636" y="372533"/>
                  <a:pt x="2787842" y="112375"/>
                  <a:pt x="3020290" y="120072"/>
                </a:cubicBezTo>
                <a:cubicBezTo>
                  <a:pt x="3252738" y="127769"/>
                  <a:pt x="3477491" y="435648"/>
                  <a:pt x="3666836" y="415636"/>
                </a:cubicBezTo>
                <a:cubicBezTo>
                  <a:pt x="3856181" y="395624"/>
                  <a:pt x="4006272" y="197812"/>
                  <a:pt x="4156363"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Vrije vorm: vorm 27">
            <a:extLst>
              <a:ext uri="{FF2B5EF4-FFF2-40B4-BE49-F238E27FC236}">
                <a16:creationId xmlns="" xmlns:a16="http://schemas.microsoft.com/office/drawing/2014/main" id="{7F921EEB-8F95-4B75-AA2C-E283C4C43E55}"/>
              </a:ext>
            </a:extLst>
          </p:cNvPr>
          <p:cNvSpPr/>
          <p:nvPr/>
        </p:nvSpPr>
        <p:spPr bwMode="auto">
          <a:xfrm>
            <a:off x="2586182" y="5412509"/>
            <a:ext cx="2817091" cy="554182"/>
          </a:xfrm>
          <a:custGeom>
            <a:avLst/>
            <a:gdLst>
              <a:gd name="connsiteX0" fmla="*/ 2817091 w 2817091"/>
              <a:gd name="connsiteY0" fmla="*/ 0 h 554182"/>
              <a:gd name="connsiteX1" fmla="*/ 2253673 w 2817091"/>
              <a:gd name="connsiteY1" fmla="*/ 332509 h 554182"/>
              <a:gd name="connsiteX2" fmla="*/ 1662545 w 2817091"/>
              <a:gd name="connsiteY2" fmla="*/ 138546 h 554182"/>
              <a:gd name="connsiteX3" fmla="*/ 923636 w 2817091"/>
              <a:gd name="connsiteY3" fmla="*/ 471055 h 554182"/>
              <a:gd name="connsiteX4" fmla="*/ 350982 w 2817091"/>
              <a:gd name="connsiteY4" fmla="*/ 350982 h 554182"/>
              <a:gd name="connsiteX5" fmla="*/ 0 w 2817091"/>
              <a:gd name="connsiteY5" fmla="*/ 554182 h 554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17091" h="554182">
                <a:moveTo>
                  <a:pt x="2817091" y="0"/>
                </a:moveTo>
                <a:cubicBezTo>
                  <a:pt x="2631594" y="154709"/>
                  <a:pt x="2446097" y="309418"/>
                  <a:pt x="2253673" y="332509"/>
                </a:cubicBezTo>
                <a:cubicBezTo>
                  <a:pt x="2061249" y="355600"/>
                  <a:pt x="1884218" y="115455"/>
                  <a:pt x="1662545" y="138546"/>
                </a:cubicBezTo>
                <a:cubicBezTo>
                  <a:pt x="1440872" y="161637"/>
                  <a:pt x="1142230" y="435649"/>
                  <a:pt x="923636" y="471055"/>
                </a:cubicBezTo>
                <a:cubicBezTo>
                  <a:pt x="705042" y="506461"/>
                  <a:pt x="504921" y="337128"/>
                  <a:pt x="350982" y="350982"/>
                </a:cubicBezTo>
                <a:cubicBezTo>
                  <a:pt x="197043" y="364836"/>
                  <a:pt x="98521" y="459509"/>
                  <a:pt x="0" y="554182"/>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4" name="Rounded Rectangle 12">
            <a:extLst>
              <a:ext uri="{FF2B5EF4-FFF2-40B4-BE49-F238E27FC236}">
                <a16:creationId xmlns="" xmlns:a16="http://schemas.microsoft.com/office/drawing/2014/main" id="{FFCF702A-F3B8-430C-9FAA-AE61D24F338C}"/>
              </a:ext>
            </a:extLst>
          </p:cNvPr>
          <p:cNvSpPr/>
          <p:nvPr/>
        </p:nvSpPr>
        <p:spPr bwMode="auto">
          <a:xfrm>
            <a:off x="2543322" y="474817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IH</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05866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1000"/>
                                        <p:tgtEl>
                                          <p:spTgt spid="15"/>
                                        </p:tgtEl>
                                      </p:cBhvr>
                                    </p:animEffect>
                                    <p:anim calcmode="lin" valueType="num">
                                      <p:cBhvr>
                                        <p:cTn id="30" dur="1000" fill="hold"/>
                                        <p:tgtEl>
                                          <p:spTgt spid="15"/>
                                        </p:tgtEl>
                                        <p:attrNameLst>
                                          <p:attrName>style.rotation</p:attrName>
                                        </p:attrNameLst>
                                      </p:cBhvr>
                                      <p:tavLst>
                                        <p:tav tm="0">
                                          <p:val>
                                            <p:fltVal val="720"/>
                                          </p:val>
                                        </p:tav>
                                        <p:tav tm="100000">
                                          <p:val>
                                            <p:fltVal val="0"/>
                                          </p:val>
                                        </p:tav>
                                      </p:tavLst>
                                    </p:anim>
                                    <p:anim calcmode="lin" valueType="num">
                                      <p:cBhvr>
                                        <p:cTn id="31" dur="1000" fill="hold"/>
                                        <p:tgtEl>
                                          <p:spTgt spid="15"/>
                                        </p:tgtEl>
                                        <p:attrNameLst>
                                          <p:attrName>ppt_h</p:attrName>
                                        </p:attrNameLst>
                                      </p:cBhvr>
                                      <p:tavLst>
                                        <p:tav tm="0">
                                          <p:val>
                                            <p:fltVal val="0"/>
                                          </p:val>
                                        </p:tav>
                                        <p:tav tm="100000">
                                          <p:val>
                                            <p:strVal val="#ppt_h"/>
                                          </p:val>
                                        </p:tav>
                                      </p:tavLst>
                                    </p:anim>
                                    <p:anim calcmode="lin" valueType="num">
                                      <p:cBhvr>
                                        <p:cTn id="32" dur="1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 calcmode="lin" valueType="num">
                                      <p:cBhvr>
                                        <p:cTn id="39" dur="750" fill="hold"/>
                                        <p:tgtEl>
                                          <p:spTgt spid="17"/>
                                        </p:tgtEl>
                                        <p:attrNameLst>
                                          <p:attrName>style.rotation</p:attrName>
                                        </p:attrNameLst>
                                      </p:cBhvr>
                                      <p:tavLst>
                                        <p:tav tm="0">
                                          <p:val>
                                            <p:fltVal val="90"/>
                                          </p:val>
                                        </p:tav>
                                        <p:tav tm="100000">
                                          <p:val>
                                            <p:fltVal val="0"/>
                                          </p:val>
                                        </p:tav>
                                      </p:tavLst>
                                    </p:anim>
                                    <p:animEffect transition="in" filter="fade">
                                      <p:cBhvr>
                                        <p:cTn id="40" dur="75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5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left)">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750" fill="hold"/>
                                        <p:tgtEl>
                                          <p:spTgt spid="21"/>
                                        </p:tgtEl>
                                        <p:attrNameLst>
                                          <p:attrName>ppt_w</p:attrName>
                                        </p:attrNameLst>
                                      </p:cBhvr>
                                      <p:tavLst>
                                        <p:tav tm="0">
                                          <p:val>
                                            <p:fltVal val="0"/>
                                          </p:val>
                                        </p:tav>
                                        <p:tav tm="100000">
                                          <p:val>
                                            <p:strVal val="#ppt_w"/>
                                          </p:val>
                                        </p:tav>
                                      </p:tavLst>
                                    </p:anim>
                                    <p:anim calcmode="lin" valueType="num">
                                      <p:cBhvr>
                                        <p:cTn id="61" dur="750" fill="hold"/>
                                        <p:tgtEl>
                                          <p:spTgt spid="21"/>
                                        </p:tgtEl>
                                        <p:attrNameLst>
                                          <p:attrName>ppt_h</p:attrName>
                                        </p:attrNameLst>
                                      </p:cBhvr>
                                      <p:tavLst>
                                        <p:tav tm="0">
                                          <p:val>
                                            <p:fltVal val="0"/>
                                          </p:val>
                                        </p:tav>
                                        <p:tav tm="100000">
                                          <p:val>
                                            <p:strVal val="#ppt_h"/>
                                          </p:val>
                                        </p:tav>
                                      </p:tavLst>
                                    </p:anim>
                                    <p:anim calcmode="lin" valueType="num">
                                      <p:cBhvr>
                                        <p:cTn id="62" dur="750" fill="hold"/>
                                        <p:tgtEl>
                                          <p:spTgt spid="21"/>
                                        </p:tgtEl>
                                        <p:attrNameLst>
                                          <p:attrName>style.rotation</p:attrName>
                                        </p:attrNameLst>
                                      </p:cBhvr>
                                      <p:tavLst>
                                        <p:tav tm="0">
                                          <p:val>
                                            <p:fltVal val="90"/>
                                          </p:val>
                                        </p:tav>
                                        <p:tav tm="100000">
                                          <p:val>
                                            <p:fltVal val="0"/>
                                          </p:val>
                                        </p:tav>
                                      </p:tavLst>
                                    </p:anim>
                                    <p:animEffect transition="in" filter="fade">
                                      <p:cBhvr>
                                        <p:cTn id="63" dur="750"/>
                                        <p:tgtEl>
                                          <p:spTgt spid="21"/>
                                        </p:tgtEl>
                                      </p:cBhvr>
                                    </p:animEffect>
                                  </p:childTnLst>
                                </p:cTn>
                              </p:par>
                            </p:childTnLst>
                          </p:cTn>
                        </p:par>
                        <p:par>
                          <p:cTn id="64" fill="hold">
                            <p:stCondLst>
                              <p:cond delay="750"/>
                            </p:stCondLst>
                            <p:childTnLst>
                              <p:par>
                                <p:cTn id="65" presetID="31"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750" fill="hold"/>
                                        <p:tgtEl>
                                          <p:spTgt spid="22"/>
                                        </p:tgtEl>
                                        <p:attrNameLst>
                                          <p:attrName>ppt_w</p:attrName>
                                        </p:attrNameLst>
                                      </p:cBhvr>
                                      <p:tavLst>
                                        <p:tav tm="0">
                                          <p:val>
                                            <p:fltVal val="0"/>
                                          </p:val>
                                        </p:tav>
                                        <p:tav tm="100000">
                                          <p:val>
                                            <p:strVal val="#ppt_w"/>
                                          </p:val>
                                        </p:tav>
                                      </p:tavLst>
                                    </p:anim>
                                    <p:anim calcmode="lin" valueType="num">
                                      <p:cBhvr>
                                        <p:cTn id="68" dur="750" fill="hold"/>
                                        <p:tgtEl>
                                          <p:spTgt spid="22"/>
                                        </p:tgtEl>
                                        <p:attrNameLst>
                                          <p:attrName>ppt_h</p:attrName>
                                        </p:attrNameLst>
                                      </p:cBhvr>
                                      <p:tavLst>
                                        <p:tav tm="0">
                                          <p:val>
                                            <p:fltVal val="0"/>
                                          </p:val>
                                        </p:tav>
                                        <p:tav tm="100000">
                                          <p:val>
                                            <p:strVal val="#ppt_h"/>
                                          </p:val>
                                        </p:tav>
                                      </p:tavLst>
                                    </p:anim>
                                    <p:anim calcmode="lin" valueType="num">
                                      <p:cBhvr>
                                        <p:cTn id="69" dur="750" fill="hold"/>
                                        <p:tgtEl>
                                          <p:spTgt spid="22"/>
                                        </p:tgtEl>
                                        <p:attrNameLst>
                                          <p:attrName>style.rotation</p:attrName>
                                        </p:attrNameLst>
                                      </p:cBhvr>
                                      <p:tavLst>
                                        <p:tav tm="0">
                                          <p:val>
                                            <p:fltVal val="90"/>
                                          </p:val>
                                        </p:tav>
                                        <p:tav tm="100000">
                                          <p:val>
                                            <p:fltVal val="0"/>
                                          </p:val>
                                        </p:tav>
                                      </p:tavLst>
                                    </p:anim>
                                    <p:animEffect transition="in" filter="fade">
                                      <p:cBhvr>
                                        <p:cTn id="70" dur="750"/>
                                        <p:tgtEl>
                                          <p:spTgt spid="22"/>
                                        </p:tgtEl>
                                      </p:cBhvr>
                                    </p:animEffect>
                                  </p:childTnLst>
                                </p:cTn>
                              </p:par>
                            </p:childTnLst>
                          </p:cTn>
                        </p:par>
                        <p:par>
                          <p:cTn id="71" fill="hold">
                            <p:stCondLst>
                              <p:cond delay="1500"/>
                            </p:stCondLst>
                            <p:childTnLst>
                              <p:par>
                                <p:cTn id="72" presetID="31" presetClass="entr" presetSubtype="0"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p:cTn id="74" dur="750" fill="hold"/>
                                        <p:tgtEl>
                                          <p:spTgt spid="23"/>
                                        </p:tgtEl>
                                        <p:attrNameLst>
                                          <p:attrName>ppt_w</p:attrName>
                                        </p:attrNameLst>
                                      </p:cBhvr>
                                      <p:tavLst>
                                        <p:tav tm="0">
                                          <p:val>
                                            <p:fltVal val="0"/>
                                          </p:val>
                                        </p:tav>
                                        <p:tav tm="100000">
                                          <p:val>
                                            <p:strVal val="#ppt_w"/>
                                          </p:val>
                                        </p:tav>
                                      </p:tavLst>
                                    </p:anim>
                                    <p:anim calcmode="lin" valueType="num">
                                      <p:cBhvr>
                                        <p:cTn id="75" dur="750" fill="hold"/>
                                        <p:tgtEl>
                                          <p:spTgt spid="23"/>
                                        </p:tgtEl>
                                        <p:attrNameLst>
                                          <p:attrName>ppt_h</p:attrName>
                                        </p:attrNameLst>
                                      </p:cBhvr>
                                      <p:tavLst>
                                        <p:tav tm="0">
                                          <p:val>
                                            <p:fltVal val="0"/>
                                          </p:val>
                                        </p:tav>
                                        <p:tav tm="100000">
                                          <p:val>
                                            <p:strVal val="#ppt_h"/>
                                          </p:val>
                                        </p:tav>
                                      </p:tavLst>
                                    </p:anim>
                                    <p:anim calcmode="lin" valueType="num">
                                      <p:cBhvr>
                                        <p:cTn id="76" dur="750" fill="hold"/>
                                        <p:tgtEl>
                                          <p:spTgt spid="23"/>
                                        </p:tgtEl>
                                        <p:attrNameLst>
                                          <p:attrName>style.rotation</p:attrName>
                                        </p:attrNameLst>
                                      </p:cBhvr>
                                      <p:tavLst>
                                        <p:tav tm="0">
                                          <p:val>
                                            <p:fltVal val="90"/>
                                          </p:val>
                                        </p:tav>
                                        <p:tav tm="100000">
                                          <p:val>
                                            <p:fltVal val="0"/>
                                          </p:val>
                                        </p:tav>
                                      </p:tavLst>
                                    </p:anim>
                                    <p:animEffect transition="in" filter="fade">
                                      <p:cBhvr>
                                        <p:cTn id="77" dur="75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right)">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750" fill="hold"/>
                                        <p:tgtEl>
                                          <p:spTgt spid="25"/>
                                        </p:tgtEl>
                                        <p:attrNameLst>
                                          <p:attrName>ppt_w</p:attrName>
                                        </p:attrNameLst>
                                      </p:cBhvr>
                                      <p:tavLst>
                                        <p:tav tm="0">
                                          <p:val>
                                            <p:fltVal val="0"/>
                                          </p:val>
                                        </p:tav>
                                        <p:tav tm="100000">
                                          <p:val>
                                            <p:strVal val="#ppt_w"/>
                                          </p:val>
                                        </p:tav>
                                      </p:tavLst>
                                    </p:anim>
                                    <p:anim calcmode="lin" valueType="num">
                                      <p:cBhvr>
                                        <p:cTn id="88" dur="750" fill="hold"/>
                                        <p:tgtEl>
                                          <p:spTgt spid="25"/>
                                        </p:tgtEl>
                                        <p:attrNameLst>
                                          <p:attrName>ppt_h</p:attrName>
                                        </p:attrNameLst>
                                      </p:cBhvr>
                                      <p:tavLst>
                                        <p:tav tm="0">
                                          <p:val>
                                            <p:fltVal val="0"/>
                                          </p:val>
                                        </p:tav>
                                        <p:tav tm="100000">
                                          <p:val>
                                            <p:strVal val="#ppt_h"/>
                                          </p:val>
                                        </p:tav>
                                      </p:tavLst>
                                    </p:anim>
                                    <p:anim calcmode="lin" valueType="num">
                                      <p:cBhvr>
                                        <p:cTn id="89" dur="750" fill="hold"/>
                                        <p:tgtEl>
                                          <p:spTgt spid="25"/>
                                        </p:tgtEl>
                                        <p:attrNameLst>
                                          <p:attrName>style.rotation</p:attrName>
                                        </p:attrNameLst>
                                      </p:cBhvr>
                                      <p:tavLst>
                                        <p:tav tm="0">
                                          <p:val>
                                            <p:fltVal val="90"/>
                                          </p:val>
                                        </p:tav>
                                        <p:tav tm="100000">
                                          <p:val>
                                            <p:fltVal val="0"/>
                                          </p:val>
                                        </p:tav>
                                      </p:tavLst>
                                    </p:anim>
                                    <p:animEffect transition="in" filter="fade">
                                      <p:cBhvr>
                                        <p:cTn id="90" dur="75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47" presetClass="entr" presetSubtype="0"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1000"/>
                                        <p:tgtEl>
                                          <p:spTgt spid="26"/>
                                        </p:tgtEl>
                                      </p:cBhvr>
                                    </p:animEffect>
                                    <p:anim calcmode="lin" valueType="num">
                                      <p:cBhvr>
                                        <p:cTn id="96" dur="1000" fill="hold"/>
                                        <p:tgtEl>
                                          <p:spTgt spid="26"/>
                                        </p:tgtEl>
                                        <p:attrNameLst>
                                          <p:attrName>ppt_x</p:attrName>
                                        </p:attrNameLst>
                                      </p:cBhvr>
                                      <p:tavLst>
                                        <p:tav tm="0">
                                          <p:val>
                                            <p:strVal val="#ppt_x"/>
                                          </p:val>
                                        </p:tav>
                                        <p:tav tm="100000">
                                          <p:val>
                                            <p:strVal val="#ppt_x"/>
                                          </p:val>
                                        </p:tav>
                                      </p:tavLst>
                                    </p:anim>
                                    <p:anim calcmode="lin" valueType="num">
                                      <p:cBhvr>
                                        <p:cTn id="9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6" presetClass="entr" presetSubtype="37" fill="hold"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barn(outVertical)">
                                      <p:cBhvr>
                                        <p:cTn id="102" dur="500"/>
                                        <p:tgtEl>
                                          <p:spTgt spid="27"/>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44"/>
                                        </p:tgtEl>
                                        <p:attrNameLst>
                                          <p:attrName>style.visibility</p:attrName>
                                        </p:attrNameLst>
                                      </p:cBhvr>
                                      <p:to>
                                        <p:strVal val="visible"/>
                                      </p:to>
                                    </p:set>
                                    <p:anim calcmode="lin" valueType="num">
                                      <p:cBhvr>
                                        <p:cTn id="105" dur="750" fill="hold"/>
                                        <p:tgtEl>
                                          <p:spTgt spid="44"/>
                                        </p:tgtEl>
                                        <p:attrNameLst>
                                          <p:attrName>ppt_w</p:attrName>
                                        </p:attrNameLst>
                                      </p:cBhvr>
                                      <p:tavLst>
                                        <p:tav tm="0">
                                          <p:val>
                                            <p:fltVal val="0"/>
                                          </p:val>
                                        </p:tav>
                                        <p:tav tm="100000">
                                          <p:val>
                                            <p:strVal val="#ppt_w"/>
                                          </p:val>
                                        </p:tav>
                                      </p:tavLst>
                                    </p:anim>
                                    <p:anim calcmode="lin" valueType="num">
                                      <p:cBhvr>
                                        <p:cTn id="106" dur="750" fill="hold"/>
                                        <p:tgtEl>
                                          <p:spTgt spid="44"/>
                                        </p:tgtEl>
                                        <p:attrNameLst>
                                          <p:attrName>ppt_h</p:attrName>
                                        </p:attrNameLst>
                                      </p:cBhvr>
                                      <p:tavLst>
                                        <p:tav tm="0">
                                          <p:val>
                                            <p:fltVal val="0"/>
                                          </p:val>
                                        </p:tav>
                                        <p:tav tm="100000">
                                          <p:val>
                                            <p:strVal val="#ppt_h"/>
                                          </p:val>
                                        </p:tav>
                                      </p:tavLst>
                                    </p:anim>
                                    <p:anim calcmode="lin" valueType="num">
                                      <p:cBhvr>
                                        <p:cTn id="107" dur="750" fill="hold"/>
                                        <p:tgtEl>
                                          <p:spTgt spid="44"/>
                                        </p:tgtEl>
                                        <p:attrNameLst>
                                          <p:attrName>style.rotation</p:attrName>
                                        </p:attrNameLst>
                                      </p:cBhvr>
                                      <p:tavLst>
                                        <p:tav tm="0">
                                          <p:val>
                                            <p:fltVal val="90"/>
                                          </p:val>
                                        </p:tav>
                                        <p:tav tm="100000">
                                          <p:val>
                                            <p:fltVal val="0"/>
                                          </p:val>
                                        </p:tav>
                                      </p:tavLst>
                                    </p:anim>
                                    <p:animEffect transition="in" filter="fade">
                                      <p:cBhvr>
                                        <p:cTn id="108" dur="750"/>
                                        <p:tgtEl>
                                          <p:spTgt spid="44"/>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37" fill="hold" nodeType="clickEffect">
                                  <p:stCondLst>
                                    <p:cond delay="0"/>
                                  </p:stCondLst>
                                  <p:childTnLst>
                                    <p:set>
                                      <p:cBhvr>
                                        <p:cTn id="112" dur="1" fill="hold">
                                          <p:stCondLst>
                                            <p:cond delay="0"/>
                                          </p:stCondLst>
                                        </p:cTn>
                                        <p:tgtEl>
                                          <p:spTgt spid="30"/>
                                        </p:tgtEl>
                                        <p:attrNameLst>
                                          <p:attrName>style.visibility</p:attrName>
                                        </p:attrNameLst>
                                      </p:cBhvr>
                                      <p:to>
                                        <p:strVal val="visible"/>
                                      </p:to>
                                    </p:set>
                                    <p:animEffect transition="in" filter="barn(outVertical)">
                                      <p:cBhvr>
                                        <p:cTn id="113" dur="500"/>
                                        <p:tgtEl>
                                          <p:spTgt spid="30"/>
                                        </p:tgtEl>
                                      </p:cBhvr>
                                    </p:animEffect>
                                  </p:childTnLst>
                                </p:cTn>
                              </p:par>
                              <p:par>
                                <p:cTn id="114" presetID="31" presetClass="entr" presetSubtype="0" fill="hold" grpId="0" nodeType="withEffect">
                                  <p:stCondLst>
                                    <p:cond delay="0"/>
                                  </p:stCondLst>
                                  <p:childTnLst>
                                    <p:set>
                                      <p:cBhvr>
                                        <p:cTn id="115" dur="1" fill="hold">
                                          <p:stCondLst>
                                            <p:cond delay="0"/>
                                          </p:stCondLst>
                                        </p:cTn>
                                        <p:tgtEl>
                                          <p:spTgt spid="34"/>
                                        </p:tgtEl>
                                        <p:attrNameLst>
                                          <p:attrName>style.visibility</p:attrName>
                                        </p:attrNameLst>
                                      </p:cBhvr>
                                      <p:to>
                                        <p:strVal val="visible"/>
                                      </p:to>
                                    </p:set>
                                    <p:anim calcmode="lin" valueType="num">
                                      <p:cBhvr>
                                        <p:cTn id="116" dur="750" fill="hold"/>
                                        <p:tgtEl>
                                          <p:spTgt spid="34"/>
                                        </p:tgtEl>
                                        <p:attrNameLst>
                                          <p:attrName>ppt_w</p:attrName>
                                        </p:attrNameLst>
                                      </p:cBhvr>
                                      <p:tavLst>
                                        <p:tav tm="0">
                                          <p:val>
                                            <p:fltVal val="0"/>
                                          </p:val>
                                        </p:tav>
                                        <p:tav tm="100000">
                                          <p:val>
                                            <p:strVal val="#ppt_w"/>
                                          </p:val>
                                        </p:tav>
                                      </p:tavLst>
                                    </p:anim>
                                    <p:anim calcmode="lin" valueType="num">
                                      <p:cBhvr>
                                        <p:cTn id="117" dur="750" fill="hold"/>
                                        <p:tgtEl>
                                          <p:spTgt spid="34"/>
                                        </p:tgtEl>
                                        <p:attrNameLst>
                                          <p:attrName>ppt_h</p:attrName>
                                        </p:attrNameLst>
                                      </p:cBhvr>
                                      <p:tavLst>
                                        <p:tav tm="0">
                                          <p:val>
                                            <p:fltVal val="0"/>
                                          </p:val>
                                        </p:tav>
                                        <p:tav tm="100000">
                                          <p:val>
                                            <p:strVal val="#ppt_h"/>
                                          </p:val>
                                        </p:tav>
                                      </p:tavLst>
                                    </p:anim>
                                    <p:anim calcmode="lin" valueType="num">
                                      <p:cBhvr>
                                        <p:cTn id="118" dur="750" fill="hold"/>
                                        <p:tgtEl>
                                          <p:spTgt spid="34"/>
                                        </p:tgtEl>
                                        <p:attrNameLst>
                                          <p:attrName>style.rotation</p:attrName>
                                        </p:attrNameLst>
                                      </p:cBhvr>
                                      <p:tavLst>
                                        <p:tav tm="0">
                                          <p:val>
                                            <p:fltVal val="90"/>
                                          </p:val>
                                        </p:tav>
                                        <p:tav tm="100000">
                                          <p:val>
                                            <p:fltVal val="0"/>
                                          </p:val>
                                        </p:tav>
                                      </p:tavLst>
                                    </p:anim>
                                    <p:animEffect transition="in" filter="fade">
                                      <p:cBhvr>
                                        <p:cTn id="119" dur="750"/>
                                        <p:tgtEl>
                                          <p:spTgt spid="34"/>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37" fill="hold" nodeType="click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barn(outVertical)">
                                      <p:cBhvr>
                                        <p:cTn id="124" dur="500"/>
                                        <p:tgtEl>
                                          <p:spTgt spid="35"/>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37" fill="hold" nodeType="clickEffect">
                                  <p:stCondLst>
                                    <p:cond delay="0"/>
                                  </p:stCondLst>
                                  <p:childTnLst>
                                    <p:set>
                                      <p:cBhvr>
                                        <p:cTn id="128" dur="1" fill="hold">
                                          <p:stCondLst>
                                            <p:cond delay="0"/>
                                          </p:stCondLst>
                                        </p:cTn>
                                        <p:tgtEl>
                                          <p:spTgt spid="36"/>
                                        </p:tgtEl>
                                        <p:attrNameLst>
                                          <p:attrName>style.visibility</p:attrName>
                                        </p:attrNameLst>
                                      </p:cBhvr>
                                      <p:to>
                                        <p:strVal val="visible"/>
                                      </p:to>
                                    </p:set>
                                    <p:animEffect transition="in" filter="barn(outVertical)">
                                      <p:cBhvr>
                                        <p:cTn id="129" dur="500"/>
                                        <p:tgtEl>
                                          <p:spTgt spid="36"/>
                                        </p:tgtEl>
                                      </p:cBhvr>
                                    </p:animEffect>
                                  </p:childTnLst>
                                </p:cTn>
                              </p:par>
                            </p:childTnLst>
                          </p:cTn>
                        </p:par>
                      </p:childTnLst>
                    </p:cTn>
                  </p:par>
                  <p:par>
                    <p:cTn id="130" fill="hold">
                      <p:stCondLst>
                        <p:cond delay="indefinite"/>
                      </p:stCondLst>
                      <p:childTnLst>
                        <p:par>
                          <p:cTn id="131" fill="hold">
                            <p:stCondLst>
                              <p:cond delay="0"/>
                            </p:stCondLst>
                            <p:childTnLst>
                              <p:par>
                                <p:cTn id="132" presetID="47" presetClass="entr" presetSubtype="0" fill="hold" nodeType="click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fade">
                                      <p:cBhvr>
                                        <p:cTn id="134" dur="1000"/>
                                        <p:tgtEl>
                                          <p:spTgt spid="37"/>
                                        </p:tgtEl>
                                      </p:cBhvr>
                                    </p:animEffect>
                                    <p:anim calcmode="lin" valueType="num">
                                      <p:cBhvr>
                                        <p:cTn id="135" dur="1000" fill="hold"/>
                                        <p:tgtEl>
                                          <p:spTgt spid="37"/>
                                        </p:tgtEl>
                                        <p:attrNameLst>
                                          <p:attrName>ppt_x</p:attrName>
                                        </p:attrNameLst>
                                      </p:cBhvr>
                                      <p:tavLst>
                                        <p:tav tm="0">
                                          <p:val>
                                            <p:strVal val="#ppt_x"/>
                                          </p:val>
                                        </p:tav>
                                        <p:tav tm="100000">
                                          <p:val>
                                            <p:strVal val="#ppt_x"/>
                                          </p:val>
                                        </p:tav>
                                      </p:tavLst>
                                    </p:anim>
                                    <p:anim calcmode="lin" valueType="num">
                                      <p:cBhvr>
                                        <p:cTn id="136" dur="1000" fill="hold"/>
                                        <p:tgtEl>
                                          <p:spTgt spid="37"/>
                                        </p:tgtEl>
                                        <p:attrNameLst>
                                          <p:attrName>ppt_y</p:attrName>
                                        </p:attrNameLst>
                                      </p:cBhvr>
                                      <p:tavLst>
                                        <p:tav tm="0">
                                          <p:val>
                                            <p:strVal val="#ppt_y-.1"/>
                                          </p:val>
                                        </p:tav>
                                        <p:tav tm="100000">
                                          <p:val>
                                            <p:strVal val="#ppt_y"/>
                                          </p:val>
                                        </p:tav>
                                      </p:tavLst>
                                    </p:anim>
                                  </p:childTnLst>
                                </p:cTn>
                              </p:par>
                              <p:par>
                                <p:cTn id="137" presetID="35" presetClass="entr" presetSubtype="0" fill="hold" grpId="0" nodeType="withEffect">
                                  <p:stCondLst>
                                    <p:cond delay="0"/>
                                  </p:stCondLst>
                                  <p:childTnLst>
                                    <p:set>
                                      <p:cBhvr>
                                        <p:cTn id="138" dur="1" fill="hold">
                                          <p:stCondLst>
                                            <p:cond delay="0"/>
                                          </p:stCondLst>
                                        </p:cTn>
                                        <p:tgtEl>
                                          <p:spTgt spid="38"/>
                                        </p:tgtEl>
                                        <p:attrNameLst>
                                          <p:attrName>style.visibility</p:attrName>
                                        </p:attrNameLst>
                                      </p:cBhvr>
                                      <p:to>
                                        <p:strVal val="visible"/>
                                      </p:to>
                                    </p:set>
                                    <p:animEffect transition="in" filter="fade">
                                      <p:cBhvr>
                                        <p:cTn id="139" dur="1000"/>
                                        <p:tgtEl>
                                          <p:spTgt spid="38"/>
                                        </p:tgtEl>
                                      </p:cBhvr>
                                    </p:animEffect>
                                    <p:anim calcmode="lin" valueType="num">
                                      <p:cBhvr>
                                        <p:cTn id="140" dur="1000" fill="hold"/>
                                        <p:tgtEl>
                                          <p:spTgt spid="38"/>
                                        </p:tgtEl>
                                        <p:attrNameLst>
                                          <p:attrName>style.rotation</p:attrName>
                                        </p:attrNameLst>
                                      </p:cBhvr>
                                      <p:tavLst>
                                        <p:tav tm="0">
                                          <p:val>
                                            <p:fltVal val="720"/>
                                          </p:val>
                                        </p:tav>
                                        <p:tav tm="100000">
                                          <p:val>
                                            <p:fltVal val="0"/>
                                          </p:val>
                                        </p:tav>
                                      </p:tavLst>
                                    </p:anim>
                                    <p:anim calcmode="lin" valueType="num">
                                      <p:cBhvr>
                                        <p:cTn id="141" dur="1000" fill="hold"/>
                                        <p:tgtEl>
                                          <p:spTgt spid="38"/>
                                        </p:tgtEl>
                                        <p:attrNameLst>
                                          <p:attrName>ppt_h</p:attrName>
                                        </p:attrNameLst>
                                      </p:cBhvr>
                                      <p:tavLst>
                                        <p:tav tm="0">
                                          <p:val>
                                            <p:fltVal val="0"/>
                                          </p:val>
                                        </p:tav>
                                        <p:tav tm="100000">
                                          <p:val>
                                            <p:strVal val="#ppt_h"/>
                                          </p:val>
                                        </p:tav>
                                      </p:tavLst>
                                    </p:anim>
                                    <p:anim calcmode="lin" valueType="num">
                                      <p:cBhvr>
                                        <p:cTn id="142" dur="1000" fill="hold"/>
                                        <p:tgtEl>
                                          <p:spTgt spid="38"/>
                                        </p:tgtEl>
                                        <p:attrNameLst>
                                          <p:attrName>ppt_w</p:attrName>
                                        </p:attrNameLst>
                                      </p:cBhvr>
                                      <p:tavLst>
                                        <p:tav tm="0">
                                          <p:val>
                                            <p:fltVal val="0"/>
                                          </p:val>
                                        </p:tav>
                                        <p:tav tm="100000">
                                          <p:val>
                                            <p:strVal val="#ppt_w"/>
                                          </p:val>
                                        </p:tav>
                                      </p:tavLst>
                                    </p:anim>
                                  </p:childTnLst>
                                </p:cTn>
                              </p:par>
                            </p:childTnLst>
                          </p:cTn>
                        </p:par>
                      </p:childTnLst>
                    </p:cTn>
                  </p:par>
                  <p:par>
                    <p:cTn id="143" fill="hold">
                      <p:stCondLst>
                        <p:cond delay="indefinite"/>
                      </p:stCondLst>
                      <p:childTnLst>
                        <p:par>
                          <p:cTn id="144" fill="hold">
                            <p:stCondLst>
                              <p:cond delay="0"/>
                            </p:stCondLst>
                            <p:childTnLst>
                              <p:par>
                                <p:cTn id="145" presetID="31" presetClass="entr" presetSubtype="0" fill="hold" grpId="0" nodeType="clickEffect">
                                  <p:stCondLst>
                                    <p:cond delay="0"/>
                                  </p:stCondLst>
                                  <p:childTnLst>
                                    <p:set>
                                      <p:cBhvr>
                                        <p:cTn id="146" dur="1" fill="hold">
                                          <p:stCondLst>
                                            <p:cond delay="0"/>
                                          </p:stCondLst>
                                        </p:cTn>
                                        <p:tgtEl>
                                          <p:spTgt spid="39"/>
                                        </p:tgtEl>
                                        <p:attrNameLst>
                                          <p:attrName>style.visibility</p:attrName>
                                        </p:attrNameLst>
                                      </p:cBhvr>
                                      <p:to>
                                        <p:strVal val="visible"/>
                                      </p:to>
                                    </p:set>
                                    <p:anim calcmode="lin" valueType="num">
                                      <p:cBhvr>
                                        <p:cTn id="147" dur="750" fill="hold"/>
                                        <p:tgtEl>
                                          <p:spTgt spid="39"/>
                                        </p:tgtEl>
                                        <p:attrNameLst>
                                          <p:attrName>ppt_w</p:attrName>
                                        </p:attrNameLst>
                                      </p:cBhvr>
                                      <p:tavLst>
                                        <p:tav tm="0">
                                          <p:val>
                                            <p:fltVal val="0"/>
                                          </p:val>
                                        </p:tav>
                                        <p:tav tm="100000">
                                          <p:val>
                                            <p:strVal val="#ppt_w"/>
                                          </p:val>
                                        </p:tav>
                                      </p:tavLst>
                                    </p:anim>
                                    <p:anim calcmode="lin" valueType="num">
                                      <p:cBhvr>
                                        <p:cTn id="148" dur="750" fill="hold"/>
                                        <p:tgtEl>
                                          <p:spTgt spid="39"/>
                                        </p:tgtEl>
                                        <p:attrNameLst>
                                          <p:attrName>ppt_h</p:attrName>
                                        </p:attrNameLst>
                                      </p:cBhvr>
                                      <p:tavLst>
                                        <p:tav tm="0">
                                          <p:val>
                                            <p:fltVal val="0"/>
                                          </p:val>
                                        </p:tav>
                                        <p:tav tm="100000">
                                          <p:val>
                                            <p:strVal val="#ppt_h"/>
                                          </p:val>
                                        </p:tav>
                                      </p:tavLst>
                                    </p:anim>
                                    <p:anim calcmode="lin" valueType="num">
                                      <p:cBhvr>
                                        <p:cTn id="149" dur="750" fill="hold"/>
                                        <p:tgtEl>
                                          <p:spTgt spid="39"/>
                                        </p:tgtEl>
                                        <p:attrNameLst>
                                          <p:attrName>style.rotation</p:attrName>
                                        </p:attrNameLst>
                                      </p:cBhvr>
                                      <p:tavLst>
                                        <p:tav tm="0">
                                          <p:val>
                                            <p:fltVal val="90"/>
                                          </p:val>
                                        </p:tav>
                                        <p:tav tm="100000">
                                          <p:val>
                                            <p:fltVal val="0"/>
                                          </p:val>
                                        </p:tav>
                                      </p:tavLst>
                                    </p:anim>
                                    <p:animEffect transition="in" filter="fade">
                                      <p:cBhvr>
                                        <p:cTn id="150" dur="750"/>
                                        <p:tgtEl>
                                          <p:spTgt spid="39"/>
                                        </p:tgtEl>
                                      </p:cBhvr>
                                    </p:animEffect>
                                  </p:childTnLst>
                                </p:cTn>
                              </p:par>
                            </p:childTnLst>
                          </p:cTn>
                        </p:par>
                      </p:childTnLst>
                    </p:cTn>
                  </p:par>
                  <p:par>
                    <p:cTn id="151" fill="hold">
                      <p:stCondLst>
                        <p:cond delay="indefinite"/>
                      </p:stCondLst>
                      <p:childTnLst>
                        <p:par>
                          <p:cTn id="152" fill="hold">
                            <p:stCondLst>
                              <p:cond delay="0"/>
                            </p:stCondLst>
                            <p:childTnLst>
                              <p:par>
                                <p:cTn id="153" presetID="31" presetClass="entr" presetSubtype="0" fill="hold" grpId="0" nodeType="clickEffect">
                                  <p:stCondLst>
                                    <p:cond delay="0"/>
                                  </p:stCondLst>
                                  <p:childTnLst>
                                    <p:set>
                                      <p:cBhvr>
                                        <p:cTn id="154" dur="1" fill="hold">
                                          <p:stCondLst>
                                            <p:cond delay="0"/>
                                          </p:stCondLst>
                                        </p:cTn>
                                        <p:tgtEl>
                                          <p:spTgt spid="40"/>
                                        </p:tgtEl>
                                        <p:attrNameLst>
                                          <p:attrName>style.visibility</p:attrName>
                                        </p:attrNameLst>
                                      </p:cBhvr>
                                      <p:to>
                                        <p:strVal val="visible"/>
                                      </p:to>
                                    </p:set>
                                    <p:anim calcmode="lin" valueType="num">
                                      <p:cBhvr>
                                        <p:cTn id="155" dur="750" fill="hold"/>
                                        <p:tgtEl>
                                          <p:spTgt spid="40"/>
                                        </p:tgtEl>
                                        <p:attrNameLst>
                                          <p:attrName>ppt_w</p:attrName>
                                        </p:attrNameLst>
                                      </p:cBhvr>
                                      <p:tavLst>
                                        <p:tav tm="0">
                                          <p:val>
                                            <p:fltVal val="0"/>
                                          </p:val>
                                        </p:tav>
                                        <p:tav tm="100000">
                                          <p:val>
                                            <p:strVal val="#ppt_w"/>
                                          </p:val>
                                        </p:tav>
                                      </p:tavLst>
                                    </p:anim>
                                    <p:anim calcmode="lin" valueType="num">
                                      <p:cBhvr>
                                        <p:cTn id="156" dur="750" fill="hold"/>
                                        <p:tgtEl>
                                          <p:spTgt spid="40"/>
                                        </p:tgtEl>
                                        <p:attrNameLst>
                                          <p:attrName>ppt_h</p:attrName>
                                        </p:attrNameLst>
                                      </p:cBhvr>
                                      <p:tavLst>
                                        <p:tav tm="0">
                                          <p:val>
                                            <p:fltVal val="0"/>
                                          </p:val>
                                        </p:tav>
                                        <p:tav tm="100000">
                                          <p:val>
                                            <p:strVal val="#ppt_h"/>
                                          </p:val>
                                        </p:tav>
                                      </p:tavLst>
                                    </p:anim>
                                    <p:anim calcmode="lin" valueType="num">
                                      <p:cBhvr>
                                        <p:cTn id="157" dur="750" fill="hold"/>
                                        <p:tgtEl>
                                          <p:spTgt spid="40"/>
                                        </p:tgtEl>
                                        <p:attrNameLst>
                                          <p:attrName>style.rotation</p:attrName>
                                        </p:attrNameLst>
                                      </p:cBhvr>
                                      <p:tavLst>
                                        <p:tav tm="0">
                                          <p:val>
                                            <p:fltVal val="90"/>
                                          </p:val>
                                        </p:tav>
                                        <p:tav tm="100000">
                                          <p:val>
                                            <p:fltVal val="0"/>
                                          </p:val>
                                        </p:tav>
                                      </p:tavLst>
                                    </p:anim>
                                    <p:animEffect transition="in" filter="fade">
                                      <p:cBhvr>
                                        <p:cTn id="158" dur="750"/>
                                        <p:tgtEl>
                                          <p:spTgt spid="40"/>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grpId="0" nodeType="clickEffect">
                                  <p:stCondLst>
                                    <p:cond delay="0"/>
                                  </p:stCondLst>
                                  <p:childTnLst>
                                    <p:set>
                                      <p:cBhvr>
                                        <p:cTn id="162" dur="1" fill="hold">
                                          <p:stCondLst>
                                            <p:cond delay="0"/>
                                          </p:stCondLst>
                                        </p:cTn>
                                        <p:tgtEl>
                                          <p:spTgt spid="20"/>
                                        </p:tgtEl>
                                        <p:attrNameLst>
                                          <p:attrName>style.visibility</p:attrName>
                                        </p:attrNameLst>
                                      </p:cBhvr>
                                      <p:to>
                                        <p:strVal val="visible"/>
                                      </p:to>
                                    </p:set>
                                    <p:animEffect transition="in" filter="wipe(left)">
                                      <p:cBhvr>
                                        <p:cTn id="163" dur="500"/>
                                        <p:tgtEl>
                                          <p:spTgt spid="20"/>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grpId="0" nodeType="clickEffect">
                                  <p:stCondLst>
                                    <p:cond delay="0"/>
                                  </p:stCondLst>
                                  <p:childTnLst>
                                    <p:set>
                                      <p:cBhvr>
                                        <p:cTn id="167" dur="1" fill="hold">
                                          <p:stCondLst>
                                            <p:cond delay="0"/>
                                          </p:stCondLst>
                                        </p:cTn>
                                        <p:tgtEl>
                                          <p:spTgt spid="41"/>
                                        </p:tgtEl>
                                        <p:attrNameLst>
                                          <p:attrName>style.visibility</p:attrName>
                                        </p:attrNameLst>
                                      </p:cBhvr>
                                      <p:to>
                                        <p:strVal val="visible"/>
                                      </p:to>
                                    </p:set>
                                    <p:animEffect transition="in" filter="wipe(left)">
                                      <p:cBhvr>
                                        <p:cTn id="168" dur="500"/>
                                        <p:tgtEl>
                                          <p:spTgt spid="41"/>
                                        </p:tgtEl>
                                      </p:cBhvr>
                                    </p:animEffect>
                                  </p:childTnLst>
                                </p:cTn>
                              </p:par>
                              <p:par>
                                <p:cTn id="169" presetID="22" presetClass="entr" presetSubtype="2" fill="hold" grpId="0" nodeType="withEffect">
                                  <p:stCondLst>
                                    <p:cond delay="0"/>
                                  </p:stCondLst>
                                  <p:childTnLst>
                                    <p:set>
                                      <p:cBhvr>
                                        <p:cTn id="170" dur="1" fill="hold">
                                          <p:stCondLst>
                                            <p:cond delay="0"/>
                                          </p:stCondLst>
                                        </p:cTn>
                                        <p:tgtEl>
                                          <p:spTgt spid="42"/>
                                        </p:tgtEl>
                                        <p:attrNameLst>
                                          <p:attrName>style.visibility</p:attrName>
                                        </p:attrNameLst>
                                      </p:cBhvr>
                                      <p:to>
                                        <p:strVal val="visible"/>
                                      </p:to>
                                    </p:set>
                                    <p:animEffect transition="in" filter="wipe(right)">
                                      <p:cBhvr>
                                        <p:cTn id="171" dur="500"/>
                                        <p:tgtEl>
                                          <p:spTgt spid="42"/>
                                        </p:tgtEl>
                                      </p:cBhvr>
                                    </p:animEffect>
                                  </p:childTnLst>
                                </p:cTn>
                              </p:par>
                            </p:childTnLst>
                          </p:cTn>
                        </p:par>
                        <p:par>
                          <p:cTn id="172" fill="hold">
                            <p:stCondLst>
                              <p:cond delay="500"/>
                            </p:stCondLst>
                            <p:childTnLst>
                              <p:par>
                                <p:cTn id="173" presetID="22" presetClass="entr" presetSubtype="8" fill="hold" grpId="0" nodeType="afterEffect">
                                  <p:stCondLst>
                                    <p:cond delay="0"/>
                                  </p:stCondLst>
                                  <p:childTnLst>
                                    <p:set>
                                      <p:cBhvr>
                                        <p:cTn id="174" dur="1" fill="hold">
                                          <p:stCondLst>
                                            <p:cond delay="0"/>
                                          </p:stCondLst>
                                        </p:cTn>
                                        <p:tgtEl>
                                          <p:spTgt spid="24"/>
                                        </p:tgtEl>
                                        <p:attrNameLst>
                                          <p:attrName>style.visibility</p:attrName>
                                        </p:attrNameLst>
                                      </p:cBhvr>
                                      <p:to>
                                        <p:strVal val="visible"/>
                                      </p:to>
                                    </p:set>
                                    <p:animEffect transition="in" filter="wipe(left)">
                                      <p:cBhvr>
                                        <p:cTn id="175" dur="500"/>
                                        <p:tgtEl>
                                          <p:spTgt spid="24"/>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2" fill="hold" grpId="0" nodeType="clickEffect">
                                  <p:stCondLst>
                                    <p:cond delay="0"/>
                                  </p:stCondLst>
                                  <p:childTnLst>
                                    <p:set>
                                      <p:cBhvr>
                                        <p:cTn id="179" dur="1" fill="hold">
                                          <p:stCondLst>
                                            <p:cond delay="0"/>
                                          </p:stCondLst>
                                        </p:cTn>
                                        <p:tgtEl>
                                          <p:spTgt spid="28"/>
                                        </p:tgtEl>
                                        <p:attrNameLst>
                                          <p:attrName>style.visibility</p:attrName>
                                        </p:attrNameLst>
                                      </p:cBhvr>
                                      <p:to>
                                        <p:strVal val="visible"/>
                                      </p:to>
                                    </p:set>
                                    <p:animEffect transition="in" filter="wipe(right)">
                                      <p:cBhvr>
                                        <p:cTn id="18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animBg="1"/>
      <p:bldP spid="17" grpId="0" animBg="1"/>
      <p:bldP spid="6" grpId="0" animBg="1"/>
      <p:bldP spid="11" grpId="0" animBg="1"/>
      <p:bldP spid="21" grpId="0" animBg="1"/>
      <p:bldP spid="22" grpId="0" animBg="1"/>
      <p:bldP spid="23" grpId="0" animBg="1"/>
      <p:bldP spid="13" grpId="0" animBg="1"/>
      <p:bldP spid="25" grpId="0" animBg="1"/>
      <p:bldP spid="34" grpId="0" animBg="1"/>
      <p:bldP spid="38" grpId="0" animBg="1"/>
      <p:bldP spid="39" grpId="0" animBg="1"/>
      <p:bldP spid="40" grpId="0" animBg="1"/>
      <p:bldP spid="20" grpId="0" animBg="1"/>
      <p:bldP spid="41" grpId="0" animBg="1"/>
      <p:bldP spid="42" grpId="0" animBg="1"/>
      <p:bldP spid="24" grpId="0" animBg="1"/>
      <p:bldP spid="28" grpId="0" animBg="1"/>
      <p:bldP spid="4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691	Alta </a:t>
            </a:r>
            <a:r>
              <a:rPr lang="nl-NL" sz="2000" dirty="0" err="1">
                <a:latin typeface="Calibri" panose="020F0502020204030204" pitchFamily="34" charset="0"/>
              </a:rPr>
              <a:t>petunt</a:t>
            </a:r>
            <a:r>
              <a:rPr lang="nl-NL" sz="2000" dirty="0">
                <a:latin typeface="Calibri" panose="020F0502020204030204" pitchFamily="34" charset="0"/>
              </a:rPr>
              <a:t>; </a:t>
            </a:r>
            <a:r>
              <a:rPr lang="nl-NL" sz="2000" dirty="0" err="1">
                <a:latin typeface="Calibri" panose="020F0502020204030204" pitchFamily="34" charset="0"/>
              </a:rPr>
              <a:t>pelago</a:t>
            </a:r>
            <a:r>
              <a:rPr lang="nl-NL" sz="2000" dirty="0">
                <a:latin typeface="Calibri" panose="020F0502020204030204" pitchFamily="34" charset="0"/>
              </a:rPr>
              <a:t> </a:t>
            </a:r>
            <a:r>
              <a:rPr lang="nl-NL" sz="2000" dirty="0" err="1">
                <a:latin typeface="Calibri" panose="020F0502020204030204" pitchFamily="34" charset="0"/>
              </a:rPr>
              <a:t>credas</a:t>
            </a:r>
            <a:r>
              <a:rPr lang="nl-NL" sz="2000" dirty="0">
                <a:latin typeface="Calibri" panose="020F0502020204030204" pitchFamily="34" charset="0"/>
              </a:rPr>
              <a:t> </a:t>
            </a:r>
            <a:r>
              <a:rPr lang="nl-NL" sz="2000" dirty="0" err="1">
                <a:latin typeface="Calibri" panose="020F0502020204030204" pitchFamily="34" charset="0"/>
              </a:rPr>
              <a:t>innare</a:t>
            </a:r>
            <a:r>
              <a:rPr lang="nl-NL" sz="2000" dirty="0">
                <a:latin typeface="Calibri" panose="020F0502020204030204" pitchFamily="34" charset="0"/>
              </a:rPr>
              <a:t> </a:t>
            </a:r>
            <a:r>
              <a:rPr lang="nl-NL" sz="2000" dirty="0" err="1">
                <a:latin typeface="Calibri" panose="020F0502020204030204" pitchFamily="34" charset="0"/>
              </a:rPr>
              <a:t>revulsas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692	</a:t>
            </a:r>
            <a:r>
              <a:rPr lang="nl-NL" sz="2000" dirty="0" err="1">
                <a:latin typeface="Calibri" panose="020F0502020204030204" pitchFamily="34" charset="0"/>
              </a:rPr>
              <a:t>Cycladas</a:t>
            </a:r>
            <a:r>
              <a:rPr lang="nl-NL" sz="2000" dirty="0">
                <a:latin typeface="Calibri" panose="020F0502020204030204" pitchFamily="34" charset="0"/>
              </a:rPr>
              <a:t> </a:t>
            </a:r>
            <a:r>
              <a:rPr lang="nl-NL" sz="2000" dirty="0" err="1">
                <a:latin typeface="Calibri" panose="020F0502020204030204" pitchFamily="34" charset="0"/>
              </a:rPr>
              <a:t>aut</a:t>
            </a:r>
            <a:r>
              <a:rPr lang="nl-NL" sz="2000" dirty="0">
                <a:latin typeface="Calibri" panose="020F0502020204030204" pitchFamily="34" charset="0"/>
              </a:rPr>
              <a:t> </a:t>
            </a:r>
            <a:r>
              <a:rPr lang="nl-NL" sz="2000" dirty="0" err="1">
                <a:latin typeface="Calibri" panose="020F0502020204030204" pitchFamily="34" charset="0"/>
              </a:rPr>
              <a:t>montes</a:t>
            </a:r>
            <a:r>
              <a:rPr lang="nl-NL" sz="2000" dirty="0">
                <a:latin typeface="Calibri" panose="020F0502020204030204" pitchFamily="34" charset="0"/>
              </a:rPr>
              <a:t> </a:t>
            </a:r>
            <a:r>
              <a:rPr lang="nl-NL" sz="2000" dirty="0" err="1">
                <a:latin typeface="Calibri" panose="020F0502020204030204" pitchFamily="34" charset="0"/>
              </a:rPr>
              <a:t>concurrere</a:t>
            </a:r>
            <a:r>
              <a:rPr lang="nl-NL" sz="2000" dirty="0">
                <a:latin typeface="Calibri" panose="020F0502020204030204" pitchFamily="34" charset="0"/>
              </a:rPr>
              <a:t> </a:t>
            </a:r>
            <a:r>
              <a:rPr lang="nl-NL" sz="2000" dirty="0" err="1">
                <a:latin typeface="Calibri" panose="020F0502020204030204" pitchFamily="34" charset="0"/>
              </a:rPr>
              <a:t>montibus</a:t>
            </a:r>
            <a:r>
              <a:rPr lang="nl-NL" sz="2000" dirty="0">
                <a:latin typeface="Calibri" panose="020F0502020204030204" pitchFamily="34" charset="0"/>
              </a:rPr>
              <a:t> </a:t>
            </a:r>
            <a:r>
              <a:rPr lang="nl-NL" sz="2000" dirty="0" err="1">
                <a:latin typeface="Calibri" panose="020F0502020204030204" pitchFamily="34" charset="0"/>
              </a:rPr>
              <a:t>altos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693	</a:t>
            </a:r>
            <a:r>
              <a:rPr lang="nl-NL" sz="2000" dirty="0" err="1">
                <a:latin typeface="Calibri" panose="020F0502020204030204" pitchFamily="34" charset="0"/>
              </a:rPr>
              <a:t>tanta</a:t>
            </a:r>
            <a:r>
              <a:rPr lang="nl-NL" sz="2000" dirty="0">
                <a:latin typeface="Calibri" panose="020F0502020204030204" pitchFamily="34" charset="0"/>
              </a:rPr>
              <a:t> </a:t>
            </a:r>
            <a:r>
              <a:rPr lang="nl-NL" sz="2000" dirty="0" err="1">
                <a:latin typeface="Calibri" panose="020F0502020204030204" pitchFamily="34" charset="0"/>
              </a:rPr>
              <a:t>mole</a:t>
            </a:r>
            <a:r>
              <a:rPr lang="nl-NL" sz="2000" dirty="0">
                <a:latin typeface="Calibri" panose="020F0502020204030204" pitchFamily="34" charset="0"/>
              </a:rPr>
              <a:t> </a:t>
            </a:r>
            <a:r>
              <a:rPr lang="nl-NL" sz="2000" dirty="0" err="1">
                <a:latin typeface="Calibri" panose="020F0502020204030204" pitchFamily="34" charset="0"/>
              </a:rPr>
              <a:t>viri</a:t>
            </a:r>
            <a:r>
              <a:rPr lang="nl-NL" sz="2000" dirty="0">
                <a:latin typeface="Calibri" panose="020F0502020204030204" pitchFamily="34" charset="0"/>
              </a:rPr>
              <a:t> </a:t>
            </a:r>
            <a:r>
              <a:rPr lang="nl-NL" sz="2000" dirty="0" err="1">
                <a:latin typeface="Calibri" panose="020F0502020204030204" pitchFamily="34" charset="0"/>
              </a:rPr>
              <a:t>turritis</a:t>
            </a:r>
            <a:r>
              <a:rPr lang="nl-NL" sz="2000" dirty="0">
                <a:latin typeface="Calibri" panose="020F0502020204030204" pitchFamily="34" charset="0"/>
              </a:rPr>
              <a:t> </a:t>
            </a:r>
            <a:r>
              <a:rPr lang="nl-NL" sz="2000" dirty="0" err="1">
                <a:latin typeface="Calibri" panose="020F0502020204030204" pitchFamily="34" charset="0"/>
              </a:rPr>
              <a:t>puppibus</a:t>
            </a:r>
            <a:r>
              <a:rPr lang="nl-NL" sz="2000" dirty="0">
                <a:latin typeface="Calibri" panose="020F0502020204030204" pitchFamily="34" charset="0"/>
              </a:rPr>
              <a:t> instant.</a:t>
            </a:r>
          </a:p>
          <a:p>
            <a:pPr>
              <a:spcAft>
                <a:spcPts val="4200"/>
              </a:spcAft>
              <a:tabLst>
                <a:tab pos="809625" algn="l"/>
              </a:tabLst>
            </a:pPr>
            <a:r>
              <a:rPr lang="nl-NL" sz="2000" dirty="0">
                <a:latin typeface="Calibri" panose="020F0502020204030204" pitchFamily="34" charset="0"/>
              </a:rPr>
              <a:t>694	</a:t>
            </a:r>
            <a:r>
              <a:rPr lang="nl-NL" sz="2000" dirty="0" err="1">
                <a:latin typeface="Calibri" panose="020F0502020204030204" pitchFamily="34" charset="0"/>
              </a:rPr>
              <a:t>Stuppea</a:t>
            </a:r>
            <a:r>
              <a:rPr lang="nl-NL" sz="2000" dirty="0">
                <a:latin typeface="Calibri" panose="020F0502020204030204" pitchFamily="34" charset="0"/>
              </a:rPr>
              <a:t> </a:t>
            </a:r>
            <a:r>
              <a:rPr lang="nl-NL" sz="2000" dirty="0" err="1">
                <a:latin typeface="Calibri" panose="020F0502020204030204" pitchFamily="34" charset="0"/>
              </a:rPr>
              <a:t>flamma</a:t>
            </a:r>
            <a:r>
              <a:rPr lang="nl-NL" sz="2000" dirty="0">
                <a:latin typeface="Calibri" panose="020F0502020204030204" pitchFamily="34" charset="0"/>
              </a:rPr>
              <a:t> </a:t>
            </a:r>
            <a:r>
              <a:rPr lang="nl-NL" sz="2000" dirty="0" err="1">
                <a:latin typeface="Calibri" panose="020F0502020204030204" pitchFamily="34" charset="0"/>
              </a:rPr>
              <a:t>manu</a:t>
            </a:r>
            <a:r>
              <a:rPr lang="nl-NL" sz="2000" dirty="0">
                <a:latin typeface="Calibri" panose="020F0502020204030204" pitchFamily="34" charset="0"/>
              </a:rPr>
              <a:t> </a:t>
            </a:r>
            <a:r>
              <a:rPr lang="nl-NL" sz="2000" dirty="0" err="1">
                <a:latin typeface="Calibri" panose="020F0502020204030204" pitchFamily="34" charset="0"/>
              </a:rPr>
              <a:t>telisque</a:t>
            </a:r>
            <a:r>
              <a:rPr lang="nl-NL" sz="2000" dirty="0">
                <a:latin typeface="Calibri" panose="020F0502020204030204" pitchFamily="34" charset="0"/>
              </a:rPr>
              <a:t> </a:t>
            </a:r>
            <a:r>
              <a:rPr lang="nl-NL" sz="2000" dirty="0" err="1">
                <a:latin typeface="Calibri" panose="020F0502020204030204" pitchFamily="34" charset="0"/>
              </a:rPr>
              <a:t>volatile</a:t>
            </a:r>
            <a:r>
              <a:rPr lang="nl-NL" sz="2000" dirty="0">
                <a:latin typeface="Calibri" panose="020F0502020204030204" pitchFamily="34" charset="0"/>
              </a:rPr>
              <a:t> </a:t>
            </a:r>
            <a:r>
              <a:rPr lang="nl-NL" sz="2000" dirty="0" err="1">
                <a:latin typeface="Calibri" panose="020F0502020204030204" pitchFamily="34" charset="0"/>
              </a:rPr>
              <a:t>ferrum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695	</a:t>
            </a:r>
            <a:r>
              <a:rPr lang="nl-NL" sz="2000" dirty="0" err="1">
                <a:latin typeface="Calibri" panose="020F0502020204030204" pitchFamily="34" charset="0"/>
              </a:rPr>
              <a:t>spargitur</a:t>
            </a:r>
            <a:r>
              <a:rPr lang="nl-NL" sz="2000" dirty="0">
                <a:latin typeface="Calibri" panose="020F0502020204030204" pitchFamily="34" charset="0"/>
              </a:rPr>
              <a:t>, </a:t>
            </a:r>
            <a:r>
              <a:rPr lang="nl-NL" sz="2000" dirty="0" err="1">
                <a:latin typeface="Calibri" panose="020F0502020204030204" pitchFamily="34" charset="0"/>
              </a:rPr>
              <a:t>arva</a:t>
            </a:r>
            <a:r>
              <a:rPr lang="nl-NL" sz="2000" dirty="0">
                <a:latin typeface="Calibri" panose="020F0502020204030204" pitchFamily="34" charset="0"/>
              </a:rPr>
              <a:t> nova </a:t>
            </a:r>
            <a:r>
              <a:rPr lang="nl-NL" sz="2000" dirty="0" err="1">
                <a:latin typeface="Calibri" panose="020F0502020204030204" pitchFamily="34" charset="0"/>
              </a:rPr>
              <a:t>Neptunia</a:t>
            </a:r>
            <a:r>
              <a:rPr lang="nl-NL" sz="2000" dirty="0">
                <a:latin typeface="Calibri" panose="020F0502020204030204" pitchFamily="34" charset="0"/>
              </a:rPr>
              <a:t> </a:t>
            </a:r>
            <a:r>
              <a:rPr lang="nl-NL" sz="2000" dirty="0" err="1">
                <a:latin typeface="Calibri" panose="020F0502020204030204" pitchFamily="34" charset="0"/>
              </a:rPr>
              <a:t>caede</a:t>
            </a:r>
            <a:r>
              <a:rPr lang="nl-NL" sz="2000" dirty="0">
                <a:latin typeface="Calibri" panose="020F0502020204030204" pitchFamily="34" charset="0"/>
              </a:rPr>
              <a:t> </a:t>
            </a:r>
            <a:r>
              <a:rPr lang="nl-NL" sz="2000" dirty="0" err="1">
                <a:latin typeface="Calibri" panose="020F0502020204030204" pitchFamily="34" charset="0"/>
              </a:rPr>
              <a:t>rubescunt</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4E3FDE23-4F95-45FB-BA6A-3380CBF01631}"/>
              </a:ext>
            </a:extLst>
          </p:cNvPr>
          <p:cNvCxnSpPr/>
          <p:nvPr/>
        </p:nvCxnSpPr>
        <p:spPr bwMode="auto">
          <a:xfrm>
            <a:off x="2407392" y="154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84D27BE4-ADC7-4CDE-8D89-6012CA6D2FB4}"/>
              </a:ext>
            </a:extLst>
          </p:cNvPr>
          <p:cNvCxnSpPr>
            <a:cxnSpLocks/>
          </p:cNvCxnSpPr>
          <p:nvPr/>
        </p:nvCxnSpPr>
        <p:spPr bwMode="auto">
          <a:xfrm>
            <a:off x="1663648" y="1985928"/>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 xmlns:a16="http://schemas.microsoft.com/office/drawing/2014/main" id="{580BA823-F177-4C62-9E0F-44E950840E80}"/>
              </a:ext>
            </a:extLst>
          </p:cNvPr>
          <p:cNvSpPr/>
          <p:nvPr/>
        </p:nvSpPr>
        <p:spPr bwMode="auto">
          <a:xfrm>
            <a:off x="1241600" y="1350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2" name="Straight Connector 8">
            <a:extLst>
              <a:ext uri="{FF2B5EF4-FFF2-40B4-BE49-F238E27FC236}">
                <a16:creationId xmlns="" xmlns:a16="http://schemas.microsoft.com/office/drawing/2014/main" id="{0D7D13AB-F089-4EEB-8451-5394B240D6FE}"/>
              </a:ext>
            </a:extLst>
          </p:cNvPr>
          <p:cNvCxnSpPr>
            <a:cxnSpLocks/>
          </p:cNvCxnSpPr>
          <p:nvPr/>
        </p:nvCxnSpPr>
        <p:spPr bwMode="auto">
          <a:xfrm>
            <a:off x="3248620" y="1983036"/>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0BCA76A7-FDA8-4C89-9954-0B4ECBB7D405}"/>
              </a:ext>
            </a:extLst>
          </p:cNvPr>
          <p:cNvCxnSpPr/>
          <p:nvPr/>
        </p:nvCxnSpPr>
        <p:spPr bwMode="auto">
          <a:xfrm>
            <a:off x="3970720" y="1983036"/>
            <a:ext cx="6012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1">
            <a:extLst>
              <a:ext uri="{FF2B5EF4-FFF2-40B4-BE49-F238E27FC236}">
                <a16:creationId xmlns="" xmlns:a16="http://schemas.microsoft.com/office/drawing/2014/main" id="{3728C0C9-3EE1-42F4-8526-7C946BFFFFF2}"/>
              </a:ext>
            </a:extLst>
          </p:cNvPr>
          <p:cNvCxnSpPr/>
          <p:nvPr/>
        </p:nvCxnSpPr>
        <p:spPr bwMode="auto">
          <a:xfrm>
            <a:off x="4692256" y="1983036"/>
            <a:ext cx="78166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1">
            <a:extLst>
              <a:ext uri="{FF2B5EF4-FFF2-40B4-BE49-F238E27FC236}">
                <a16:creationId xmlns="" xmlns:a16="http://schemas.microsoft.com/office/drawing/2014/main" id="{20A68504-B774-41B7-A7BC-92381FDC218A}"/>
              </a:ext>
            </a:extLst>
          </p:cNvPr>
          <p:cNvCxnSpPr/>
          <p:nvPr/>
        </p:nvCxnSpPr>
        <p:spPr bwMode="auto">
          <a:xfrm>
            <a:off x="3369440" y="2827720"/>
            <a:ext cx="108230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8">
            <a:extLst>
              <a:ext uri="{FF2B5EF4-FFF2-40B4-BE49-F238E27FC236}">
                <a16:creationId xmlns="" xmlns:a16="http://schemas.microsoft.com/office/drawing/2014/main" id="{9DA2C964-6E8D-4196-A182-0093E1E2D4DE}"/>
              </a:ext>
            </a:extLst>
          </p:cNvPr>
          <p:cNvCxnSpPr>
            <a:cxnSpLocks/>
          </p:cNvCxnSpPr>
          <p:nvPr/>
        </p:nvCxnSpPr>
        <p:spPr bwMode="auto">
          <a:xfrm>
            <a:off x="4500000" y="3669512"/>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0">
            <a:extLst>
              <a:ext uri="{FF2B5EF4-FFF2-40B4-BE49-F238E27FC236}">
                <a16:creationId xmlns="" xmlns:a16="http://schemas.microsoft.com/office/drawing/2014/main" id="{BA45F8C3-1FA4-416B-B7DE-47C5AB470B08}"/>
              </a:ext>
            </a:extLst>
          </p:cNvPr>
          <p:cNvCxnSpPr/>
          <p:nvPr/>
        </p:nvCxnSpPr>
        <p:spPr bwMode="auto">
          <a:xfrm>
            <a:off x="5293536"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40">
            <a:extLst>
              <a:ext uri="{FF2B5EF4-FFF2-40B4-BE49-F238E27FC236}">
                <a16:creationId xmlns="" xmlns:a16="http://schemas.microsoft.com/office/drawing/2014/main" id="{63DDB7CD-27E6-4D78-B4CB-318FDE942536}"/>
              </a:ext>
            </a:extLst>
          </p:cNvPr>
          <p:cNvSpPr/>
          <p:nvPr/>
        </p:nvSpPr>
        <p:spPr bwMode="auto">
          <a:xfrm>
            <a:off x="2456291" y="163533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41">
            <a:extLst>
              <a:ext uri="{FF2B5EF4-FFF2-40B4-BE49-F238E27FC236}">
                <a16:creationId xmlns="" xmlns:a16="http://schemas.microsoft.com/office/drawing/2014/main" id="{D438EFD4-4F16-4229-870B-2267AB4EA1FC}"/>
              </a:ext>
            </a:extLst>
          </p:cNvPr>
          <p:cNvSpPr/>
          <p:nvPr/>
        </p:nvSpPr>
        <p:spPr bwMode="auto">
          <a:xfrm flipH="1">
            <a:off x="3009440" y="163648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0">
            <a:extLst>
              <a:ext uri="{FF2B5EF4-FFF2-40B4-BE49-F238E27FC236}">
                <a16:creationId xmlns="" xmlns:a16="http://schemas.microsoft.com/office/drawing/2014/main" id="{C4E19026-76B9-427D-8920-C6378416CE50}"/>
              </a:ext>
            </a:extLst>
          </p:cNvPr>
          <p:cNvSpPr/>
          <p:nvPr/>
        </p:nvSpPr>
        <p:spPr bwMode="auto">
          <a:xfrm>
            <a:off x="3925316" y="163533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1">
            <a:extLst>
              <a:ext uri="{FF2B5EF4-FFF2-40B4-BE49-F238E27FC236}">
                <a16:creationId xmlns="" xmlns:a16="http://schemas.microsoft.com/office/drawing/2014/main" id="{A89228FB-89AF-47D6-B830-29EB50B679B3}"/>
              </a:ext>
            </a:extLst>
          </p:cNvPr>
          <p:cNvSpPr/>
          <p:nvPr/>
        </p:nvSpPr>
        <p:spPr bwMode="auto">
          <a:xfrm flipH="1">
            <a:off x="1890000"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Rounded Rectangle 12">
            <a:extLst>
              <a:ext uri="{FF2B5EF4-FFF2-40B4-BE49-F238E27FC236}">
                <a16:creationId xmlns="" xmlns:a16="http://schemas.microsoft.com/office/drawing/2014/main" id="{51029EF9-6699-4864-BCE6-647EB6B277A5}"/>
              </a:ext>
            </a:extLst>
          </p:cNvPr>
          <p:cNvSpPr/>
          <p:nvPr/>
        </p:nvSpPr>
        <p:spPr bwMode="auto">
          <a:xfrm>
            <a:off x="4138293" y="1350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6" name="Rounded Rectangle 12">
            <a:extLst>
              <a:ext uri="{FF2B5EF4-FFF2-40B4-BE49-F238E27FC236}">
                <a16:creationId xmlns="" xmlns:a16="http://schemas.microsoft.com/office/drawing/2014/main" id="{FAB85C50-2075-417C-A4BD-E3CC26771988}"/>
              </a:ext>
            </a:extLst>
          </p:cNvPr>
          <p:cNvSpPr/>
          <p:nvPr/>
        </p:nvSpPr>
        <p:spPr bwMode="auto">
          <a:xfrm>
            <a:off x="1438880"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 xmlns:a16="http://schemas.microsoft.com/office/drawing/2014/main" id="{667D0F68-DBE9-4108-B12B-750BE7FEA3DF}"/>
              </a:ext>
            </a:extLst>
          </p:cNvPr>
          <p:cNvSpPr/>
          <p:nvPr/>
        </p:nvSpPr>
        <p:spPr bwMode="auto">
          <a:xfrm>
            <a:off x="1640264" y="2017336"/>
            <a:ext cx="3393649" cy="584462"/>
          </a:xfrm>
          <a:custGeom>
            <a:avLst/>
            <a:gdLst>
              <a:gd name="connsiteX0" fmla="*/ 3393649 w 3393649"/>
              <a:gd name="connsiteY0" fmla="*/ 0 h 584462"/>
              <a:gd name="connsiteX1" fmla="*/ 2997724 w 3393649"/>
              <a:gd name="connsiteY1" fmla="*/ 339365 h 584462"/>
              <a:gd name="connsiteX2" fmla="*/ 1979629 w 3393649"/>
              <a:gd name="connsiteY2" fmla="*/ 169683 h 584462"/>
              <a:gd name="connsiteX3" fmla="*/ 1272618 w 3393649"/>
              <a:gd name="connsiteY3" fmla="*/ 386499 h 584462"/>
              <a:gd name="connsiteX4" fmla="*/ 329938 w 3393649"/>
              <a:gd name="connsiteY4" fmla="*/ 216817 h 584462"/>
              <a:gd name="connsiteX5" fmla="*/ 0 w 3393649"/>
              <a:gd name="connsiteY5" fmla="*/ 584462 h 58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93649" h="584462">
                <a:moveTo>
                  <a:pt x="3393649" y="0"/>
                </a:moveTo>
                <a:cubicBezTo>
                  <a:pt x="3313521" y="155542"/>
                  <a:pt x="3233394" y="311085"/>
                  <a:pt x="2997724" y="339365"/>
                </a:cubicBezTo>
                <a:cubicBezTo>
                  <a:pt x="2762054" y="367645"/>
                  <a:pt x="2267147" y="161827"/>
                  <a:pt x="1979629" y="169683"/>
                </a:cubicBezTo>
                <a:cubicBezTo>
                  <a:pt x="1692111" y="177539"/>
                  <a:pt x="1547566" y="378643"/>
                  <a:pt x="1272618" y="386499"/>
                </a:cubicBezTo>
                <a:cubicBezTo>
                  <a:pt x="997670" y="394355"/>
                  <a:pt x="542041" y="183823"/>
                  <a:pt x="329938" y="216817"/>
                </a:cubicBezTo>
                <a:cubicBezTo>
                  <a:pt x="117835" y="249811"/>
                  <a:pt x="58917" y="417136"/>
                  <a:pt x="0" y="58446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8689451A-4070-4B6D-BCA9-78D8250DC87B}"/>
              </a:ext>
            </a:extLst>
          </p:cNvPr>
          <p:cNvSpPr/>
          <p:nvPr/>
        </p:nvSpPr>
        <p:spPr bwMode="auto">
          <a:xfrm>
            <a:off x="2542756" y="1350000"/>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Freeform 40">
            <a:extLst>
              <a:ext uri="{FF2B5EF4-FFF2-40B4-BE49-F238E27FC236}">
                <a16:creationId xmlns="" xmlns:a16="http://schemas.microsoft.com/office/drawing/2014/main" id="{6B11BB9E-0B4B-4ABC-9507-25DC24F9A0DA}"/>
              </a:ext>
            </a:extLst>
          </p:cNvPr>
          <p:cNvSpPr/>
          <p:nvPr/>
        </p:nvSpPr>
        <p:spPr bwMode="auto">
          <a:xfrm>
            <a:off x="2115682" y="24430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41">
            <a:extLst>
              <a:ext uri="{FF2B5EF4-FFF2-40B4-BE49-F238E27FC236}">
                <a16:creationId xmlns="" xmlns:a16="http://schemas.microsoft.com/office/drawing/2014/main" id="{BEF15C05-EE6D-499A-9BDA-4B63B7B75303}"/>
              </a:ext>
            </a:extLst>
          </p:cNvPr>
          <p:cNvSpPr/>
          <p:nvPr/>
        </p:nvSpPr>
        <p:spPr bwMode="auto">
          <a:xfrm flipH="1">
            <a:off x="5945509" y="244418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640EEC59-0373-426A-B75C-E08C5A3017D6}"/>
              </a:ext>
            </a:extLst>
          </p:cNvPr>
          <p:cNvSpPr/>
          <p:nvPr/>
        </p:nvSpPr>
        <p:spPr bwMode="auto">
          <a:xfrm>
            <a:off x="374859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Rounded Rectangle 12">
            <a:extLst>
              <a:ext uri="{FF2B5EF4-FFF2-40B4-BE49-F238E27FC236}">
                <a16:creationId xmlns="" xmlns:a16="http://schemas.microsoft.com/office/drawing/2014/main" id="{A7163BAE-0886-4C0E-BFCD-0F0259B2DBA8}"/>
              </a:ext>
            </a:extLst>
          </p:cNvPr>
          <p:cNvSpPr/>
          <p:nvPr/>
        </p:nvSpPr>
        <p:spPr bwMode="auto">
          <a:xfrm>
            <a:off x="2749792" y="2204133"/>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Vrije vorm: vorm 13">
            <a:extLst>
              <a:ext uri="{FF2B5EF4-FFF2-40B4-BE49-F238E27FC236}">
                <a16:creationId xmlns="" xmlns:a16="http://schemas.microsoft.com/office/drawing/2014/main" id="{906303A5-FA79-4AB5-8351-6F83CA60F0B2}"/>
              </a:ext>
            </a:extLst>
          </p:cNvPr>
          <p:cNvSpPr/>
          <p:nvPr/>
        </p:nvSpPr>
        <p:spPr bwMode="auto">
          <a:xfrm>
            <a:off x="2910840" y="2819400"/>
            <a:ext cx="2926080" cy="236371"/>
          </a:xfrm>
          <a:custGeom>
            <a:avLst/>
            <a:gdLst>
              <a:gd name="connsiteX0" fmla="*/ 2926080 w 2926080"/>
              <a:gd name="connsiteY0" fmla="*/ 22860 h 236371"/>
              <a:gd name="connsiteX1" fmla="*/ 2346960 w 2926080"/>
              <a:gd name="connsiteY1" fmla="*/ 190500 h 236371"/>
              <a:gd name="connsiteX2" fmla="*/ 1874520 w 2926080"/>
              <a:gd name="connsiteY2" fmla="*/ 83820 h 236371"/>
              <a:gd name="connsiteX3" fmla="*/ 1226820 w 2926080"/>
              <a:gd name="connsiteY3" fmla="*/ 236220 h 236371"/>
              <a:gd name="connsiteX4" fmla="*/ 670560 w 2926080"/>
              <a:gd name="connsiteY4" fmla="*/ 114300 h 236371"/>
              <a:gd name="connsiteX5" fmla="*/ 266700 w 2926080"/>
              <a:gd name="connsiteY5" fmla="*/ 220980 h 236371"/>
              <a:gd name="connsiteX6" fmla="*/ 0 w 2926080"/>
              <a:gd name="connsiteY6" fmla="*/ 0 h 23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26080" h="236371">
                <a:moveTo>
                  <a:pt x="2926080" y="22860"/>
                </a:moveTo>
                <a:cubicBezTo>
                  <a:pt x="2724150" y="101600"/>
                  <a:pt x="2522220" y="180340"/>
                  <a:pt x="2346960" y="190500"/>
                </a:cubicBezTo>
                <a:cubicBezTo>
                  <a:pt x="2171700" y="200660"/>
                  <a:pt x="2061210" y="76200"/>
                  <a:pt x="1874520" y="83820"/>
                </a:cubicBezTo>
                <a:cubicBezTo>
                  <a:pt x="1687830" y="91440"/>
                  <a:pt x="1427480" y="231140"/>
                  <a:pt x="1226820" y="236220"/>
                </a:cubicBezTo>
                <a:cubicBezTo>
                  <a:pt x="1026160" y="241300"/>
                  <a:pt x="830580" y="116840"/>
                  <a:pt x="670560" y="114300"/>
                </a:cubicBezTo>
                <a:cubicBezTo>
                  <a:pt x="510540" y="111760"/>
                  <a:pt x="378460" y="240030"/>
                  <a:pt x="266700" y="220980"/>
                </a:cubicBezTo>
                <a:cubicBezTo>
                  <a:pt x="154940" y="201930"/>
                  <a:pt x="77470" y="100965"/>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Rounded Rectangle 12">
            <a:extLst>
              <a:ext uri="{FF2B5EF4-FFF2-40B4-BE49-F238E27FC236}">
                <a16:creationId xmlns="" xmlns:a16="http://schemas.microsoft.com/office/drawing/2014/main" id="{9AD19DD1-E140-4B80-B38A-6B679C816A8B}"/>
              </a:ext>
            </a:extLst>
          </p:cNvPr>
          <p:cNvSpPr/>
          <p:nvPr/>
        </p:nvSpPr>
        <p:spPr bwMode="auto">
          <a:xfrm>
            <a:off x="4763913" y="2203620"/>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8" name="Straight Connector 10">
            <a:extLst>
              <a:ext uri="{FF2B5EF4-FFF2-40B4-BE49-F238E27FC236}">
                <a16:creationId xmlns="" xmlns:a16="http://schemas.microsoft.com/office/drawing/2014/main" id="{33C08D2B-5333-467D-A222-8FB4CD2E1C05}"/>
              </a:ext>
            </a:extLst>
          </p:cNvPr>
          <p:cNvCxnSpPr/>
          <p:nvPr/>
        </p:nvCxnSpPr>
        <p:spPr bwMode="auto">
          <a:xfrm>
            <a:off x="1084576"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ounded Rectangle 12">
            <a:extLst>
              <a:ext uri="{FF2B5EF4-FFF2-40B4-BE49-F238E27FC236}">
                <a16:creationId xmlns="" xmlns:a16="http://schemas.microsoft.com/office/drawing/2014/main" id="{C0C7876C-DE09-4A64-A26F-33BD91B56431}"/>
              </a:ext>
            </a:extLst>
          </p:cNvPr>
          <p:cNvSpPr/>
          <p:nvPr/>
        </p:nvSpPr>
        <p:spPr bwMode="auto">
          <a:xfrm>
            <a:off x="2347160" y="30496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40" name="Straight Connector 10">
            <a:extLst>
              <a:ext uri="{FF2B5EF4-FFF2-40B4-BE49-F238E27FC236}">
                <a16:creationId xmlns="" xmlns:a16="http://schemas.microsoft.com/office/drawing/2014/main" id="{4B97EE72-26A5-4552-870E-BC73AB748B19}"/>
              </a:ext>
            </a:extLst>
          </p:cNvPr>
          <p:cNvCxnSpPr/>
          <p:nvPr/>
        </p:nvCxnSpPr>
        <p:spPr bwMode="auto">
          <a:xfrm>
            <a:off x="6075200"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8">
            <a:extLst>
              <a:ext uri="{FF2B5EF4-FFF2-40B4-BE49-F238E27FC236}">
                <a16:creationId xmlns="" xmlns:a16="http://schemas.microsoft.com/office/drawing/2014/main" id="{F15166B4-9142-4318-84A0-CFA68D37B7A8}"/>
              </a:ext>
            </a:extLst>
          </p:cNvPr>
          <p:cNvCxnSpPr>
            <a:cxnSpLocks/>
          </p:cNvCxnSpPr>
          <p:nvPr/>
        </p:nvCxnSpPr>
        <p:spPr bwMode="auto">
          <a:xfrm>
            <a:off x="1170000" y="5353096"/>
            <a:ext cx="90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8">
            <a:extLst>
              <a:ext uri="{FF2B5EF4-FFF2-40B4-BE49-F238E27FC236}">
                <a16:creationId xmlns="" xmlns:a16="http://schemas.microsoft.com/office/drawing/2014/main" id="{E73FCEC7-DDE6-4354-9B8B-90698CB920DF}"/>
              </a:ext>
            </a:extLst>
          </p:cNvPr>
          <p:cNvCxnSpPr>
            <a:cxnSpLocks/>
          </p:cNvCxnSpPr>
          <p:nvPr/>
        </p:nvCxnSpPr>
        <p:spPr bwMode="auto">
          <a:xfrm>
            <a:off x="4936920" y="5353096"/>
            <a:ext cx="104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10">
            <a:extLst>
              <a:ext uri="{FF2B5EF4-FFF2-40B4-BE49-F238E27FC236}">
                <a16:creationId xmlns="" xmlns:a16="http://schemas.microsoft.com/office/drawing/2014/main" id="{08FD635C-965F-476D-9A44-D1FEF7FA49F8}"/>
              </a:ext>
            </a:extLst>
          </p:cNvPr>
          <p:cNvCxnSpPr/>
          <p:nvPr/>
        </p:nvCxnSpPr>
        <p:spPr bwMode="auto">
          <a:xfrm>
            <a:off x="2145541"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Rounded Rectangle 12">
            <a:extLst>
              <a:ext uri="{FF2B5EF4-FFF2-40B4-BE49-F238E27FC236}">
                <a16:creationId xmlns="" xmlns:a16="http://schemas.microsoft.com/office/drawing/2014/main" id="{ED371529-4A86-453C-AF17-6A2F8ECDDC3A}"/>
              </a:ext>
            </a:extLst>
          </p:cNvPr>
          <p:cNvSpPr/>
          <p:nvPr/>
        </p:nvSpPr>
        <p:spPr bwMode="auto">
          <a:xfrm>
            <a:off x="2330124" y="387155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Rounded Rectangle 12">
            <a:extLst>
              <a:ext uri="{FF2B5EF4-FFF2-40B4-BE49-F238E27FC236}">
                <a16:creationId xmlns="" xmlns:a16="http://schemas.microsoft.com/office/drawing/2014/main" id="{15CEC203-9D91-4C9E-8037-D73BEB071FF6}"/>
              </a:ext>
            </a:extLst>
          </p:cNvPr>
          <p:cNvSpPr/>
          <p:nvPr/>
        </p:nvSpPr>
        <p:spPr bwMode="auto">
          <a:xfrm>
            <a:off x="5458920" y="387155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 xmlns:a16="http://schemas.microsoft.com/office/drawing/2014/main" id="{62FFDB7C-68FE-4978-AD7A-E808FC0B2295}"/>
              </a:ext>
            </a:extLst>
          </p:cNvPr>
          <p:cNvSpPr/>
          <p:nvPr/>
        </p:nvSpPr>
        <p:spPr bwMode="auto">
          <a:xfrm>
            <a:off x="2263776" y="47100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Vrije vorm: vorm 26">
            <a:extLst>
              <a:ext uri="{FF2B5EF4-FFF2-40B4-BE49-F238E27FC236}">
                <a16:creationId xmlns="" xmlns:a16="http://schemas.microsoft.com/office/drawing/2014/main" id="{E3E30BE2-3C93-4BC1-9ACF-288CD3CB06C6}"/>
              </a:ext>
            </a:extLst>
          </p:cNvPr>
          <p:cNvSpPr/>
          <p:nvPr/>
        </p:nvSpPr>
        <p:spPr bwMode="auto">
          <a:xfrm>
            <a:off x="2346960" y="4815713"/>
            <a:ext cx="1417320" cy="320167"/>
          </a:xfrm>
          <a:custGeom>
            <a:avLst/>
            <a:gdLst>
              <a:gd name="connsiteX0" fmla="*/ 1417320 w 1417320"/>
              <a:gd name="connsiteY0" fmla="*/ 320167 h 320167"/>
              <a:gd name="connsiteX1" fmla="*/ 762000 w 1417320"/>
              <a:gd name="connsiteY1" fmla="*/ 127 h 320167"/>
              <a:gd name="connsiteX2" fmla="*/ 0 w 1417320"/>
              <a:gd name="connsiteY2" fmla="*/ 289687 h 320167"/>
            </a:gdLst>
            <a:ahLst/>
            <a:cxnLst>
              <a:cxn ang="0">
                <a:pos x="connsiteX0" y="connsiteY0"/>
              </a:cxn>
              <a:cxn ang="0">
                <a:pos x="connsiteX1" y="connsiteY1"/>
              </a:cxn>
              <a:cxn ang="0">
                <a:pos x="connsiteX2" y="connsiteY2"/>
              </a:cxn>
            </a:cxnLst>
            <a:rect l="l" t="t" r="r" b="b"/>
            <a:pathLst>
              <a:path w="1417320" h="320167">
                <a:moveTo>
                  <a:pt x="1417320" y="320167"/>
                </a:moveTo>
                <a:cubicBezTo>
                  <a:pt x="1207770" y="162687"/>
                  <a:pt x="998220" y="5207"/>
                  <a:pt x="762000" y="127"/>
                </a:cubicBezTo>
                <a:cubicBezTo>
                  <a:pt x="525780" y="-4953"/>
                  <a:pt x="262890" y="142367"/>
                  <a:pt x="0" y="28968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8" name="Vrije vorm: vorm 47">
            <a:extLst>
              <a:ext uri="{FF2B5EF4-FFF2-40B4-BE49-F238E27FC236}">
                <a16:creationId xmlns="" xmlns:a16="http://schemas.microsoft.com/office/drawing/2014/main" id="{18290752-30C8-4466-97F6-4EA408407EF8}"/>
              </a:ext>
            </a:extLst>
          </p:cNvPr>
          <p:cNvSpPr/>
          <p:nvPr/>
        </p:nvSpPr>
        <p:spPr bwMode="auto">
          <a:xfrm>
            <a:off x="2964180" y="4869034"/>
            <a:ext cx="1645920" cy="282086"/>
          </a:xfrm>
          <a:custGeom>
            <a:avLst/>
            <a:gdLst>
              <a:gd name="connsiteX0" fmla="*/ 0 w 1645920"/>
              <a:gd name="connsiteY0" fmla="*/ 251606 h 282086"/>
              <a:gd name="connsiteX1" fmla="*/ 838200 w 1645920"/>
              <a:gd name="connsiteY1" fmla="*/ 146 h 282086"/>
              <a:gd name="connsiteX2" fmla="*/ 1645920 w 1645920"/>
              <a:gd name="connsiteY2" fmla="*/ 282086 h 282086"/>
            </a:gdLst>
            <a:ahLst/>
            <a:cxnLst>
              <a:cxn ang="0">
                <a:pos x="connsiteX0" y="connsiteY0"/>
              </a:cxn>
              <a:cxn ang="0">
                <a:pos x="connsiteX1" y="connsiteY1"/>
              </a:cxn>
              <a:cxn ang="0">
                <a:pos x="connsiteX2" y="connsiteY2"/>
              </a:cxn>
            </a:cxnLst>
            <a:rect l="l" t="t" r="r" b="b"/>
            <a:pathLst>
              <a:path w="1645920" h="282086">
                <a:moveTo>
                  <a:pt x="0" y="251606"/>
                </a:moveTo>
                <a:cubicBezTo>
                  <a:pt x="281940" y="123336"/>
                  <a:pt x="563880" y="-4934"/>
                  <a:pt x="838200" y="146"/>
                </a:cubicBezTo>
                <a:cubicBezTo>
                  <a:pt x="1112520" y="5226"/>
                  <a:pt x="1379220" y="143656"/>
                  <a:pt x="1645920" y="282086"/>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3436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outVertic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outVertic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arn(outVertical)">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barn(outVertical)">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arn(outVertical)">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par>
                                <p:cTn id="60" presetID="22" presetClass="entr" presetSubtype="2"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right)">
                                      <p:cBhvr>
                                        <p:cTn id="62" dur="500"/>
                                        <p:tgtEl>
                                          <p:spTgt spid="22"/>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left)">
                                      <p:cBhvr>
                                        <p:cTn id="65" dur="500"/>
                                        <p:tgtEl>
                                          <p:spTgt spid="23"/>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right)">
                                      <p:cBhvr>
                                        <p:cTn id="68" dur="500"/>
                                        <p:tgtEl>
                                          <p:spTgt spid="24"/>
                                        </p:tgtEl>
                                      </p:cBhvr>
                                    </p:animEffect>
                                  </p:childTnLst>
                                </p:cTn>
                              </p:par>
                            </p:childTnLst>
                          </p:cTn>
                        </p:par>
                        <p:par>
                          <p:cTn id="69" fill="hold">
                            <p:stCondLst>
                              <p:cond delay="500"/>
                            </p:stCondLst>
                            <p:childTnLst>
                              <p:par>
                                <p:cTn id="70" presetID="31" presetClass="entr" presetSubtype="0"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750" fill="hold"/>
                                        <p:tgtEl>
                                          <p:spTgt spid="25"/>
                                        </p:tgtEl>
                                        <p:attrNameLst>
                                          <p:attrName>ppt_w</p:attrName>
                                        </p:attrNameLst>
                                      </p:cBhvr>
                                      <p:tavLst>
                                        <p:tav tm="0">
                                          <p:val>
                                            <p:fltVal val="0"/>
                                          </p:val>
                                        </p:tav>
                                        <p:tav tm="100000">
                                          <p:val>
                                            <p:strVal val="#ppt_w"/>
                                          </p:val>
                                        </p:tav>
                                      </p:tavLst>
                                    </p:anim>
                                    <p:anim calcmode="lin" valueType="num">
                                      <p:cBhvr>
                                        <p:cTn id="73" dur="750" fill="hold"/>
                                        <p:tgtEl>
                                          <p:spTgt spid="25"/>
                                        </p:tgtEl>
                                        <p:attrNameLst>
                                          <p:attrName>ppt_h</p:attrName>
                                        </p:attrNameLst>
                                      </p:cBhvr>
                                      <p:tavLst>
                                        <p:tav tm="0">
                                          <p:val>
                                            <p:fltVal val="0"/>
                                          </p:val>
                                        </p:tav>
                                        <p:tav tm="100000">
                                          <p:val>
                                            <p:strVal val="#ppt_h"/>
                                          </p:val>
                                        </p:tav>
                                      </p:tavLst>
                                    </p:anim>
                                    <p:anim calcmode="lin" valueType="num">
                                      <p:cBhvr>
                                        <p:cTn id="74" dur="750" fill="hold"/>
                                        <p:tgtEl>
                                          <p:spTgt spid="25"/>
                                        </p:tgtEl>
                                        <p:attrNameLst>
                                          <p:attrName>style.rotation</p:attrName>
                                        </p:attrNameLst>
                                      </p:cBhvr>
                                      <p:tavLst>
                                        <p:tav tm="0">
                                          <p:val>
                                            <p:fltVal val="90"/>
                                          </p:val>
                                        </p:tav>
                                        <p:tav tm="100000">
                                          <p:val>
                                            <p:fltVal val="0"/>
                                          </p:val>
                                        </p:tav>
                                      </p:tavLst>
                                    </p:anim>
                                    <p:animEffect transition="in" filter="fade">
                                      <p:cBhvr>
                                        <p:cTn id="75" dur="75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p:cTn id="80" dur="750" fill="hold"/>
                                        <p:tgtEl>
                                          <p:spTgt spid="26"/>
                                        </p:tgtEl>
                                        <p:attrNameLst>
                                          <p:attrName>ppt_w</p:attrName>
                                        </p:attrNameLst>
                                      </p:cBhvr>
                                      <p:tavLst>
                                        <p:tav tm="0">
                                          <p:val>
                                            <p:fltVal val="0"/>
                                          </p:val>
                                        </p:tav>
                                        <p:tav tm="100000">
                                          <p:val>
                                            <p:strVal val="#ppt_w"/>
                                          </p:val>
                                        </p:tav>
                                      </p:tavLst>
                                    </p:anim>
                                    <p:anim calcmode="lin" valueType="num">
                                      <p:cBhvr>
                                        <p:cTn id="81" dur="750" fill="hold"/>
                                        <p:tgtEl>
                                          <p:spTgt spid="26"/>
                                        </p:tgtEl>
                                        <p:attrNameLst>
                                          <p:attrName>ppt_h</p:attrName>
                                        </p:attrNameLst>
                                      </p:cBhvr>
                                      <p:tavLst>
                                        <p:tav tm="0">
                                          <p:val>
                                            <p:fltVal val="0"/>
                                          </p:val>
                                        </p:tav>
                                        <p:tav tm="100000">
                                          <p:val>
                                            <p:strVal val="#ppt_h"/>
                                          </p:val>
                                        </p:tav>
                                      </p:tavLst>
                                    </p:anim>
                                    <p:anim calcmode="lin" valueType="num">
                                      <p:cBhvr>
                                        <p:cTn id="82" dur="750" fill="hold"/>
                                        <p:tgtEl>
                                          <p:spTgt spid="26"/>
                                        </p:tgtEl>
                                        <p:attrNameLst>
                                          <p:attrName>style.rotation</p:attrName>
                                        </p:attrNameLst>
                                      </p:cBhvr>
                                      <p:tavLst>
                                        <p:tav tm="0">
                                          <p:val>
                                            <p:fltVal val="90"/>
                                          </p:val>
                                        </p:tav>
                                        <p:tav tm="100000">
                                          <p:val>
                                            <p:fltVal val="0"/>
                                          </p:val>
                                        </p:tav>
                                      </p:tavLst>
                                    </p:anim>
                                    <p:animEffect transition="in" filter="fade">
                                      <p:cBhvr>
                                        <p:cTn id="83" dur="750"/>
                                        <p:tgtEl>
                                          <p:spTgt spid="26"/>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2" fill="hold" grpId="0" nodeType="clickEffect">
                                  <p:stCondLst>
                                    <p:cond delay="0"/>
                                  </p:stCondLst>
                                  <p:childTnLst>
                                    <p:set>
                                      <p:cBhvr>
                                        <p:cTn id="87" dur="1" fill="hold">
                                          <p:stCondLst>
                                            <p:cond delay="0"/>
                                          </p:stCondLst>
                                        </p:cTn>
                                        <p:tgtEl>
                                          <p:spTgt spid="6"/>
                                        </p:tgtEl>
                                        <p:attrNameLst>
                                          <p:attrName>style.visibility</p:attrName>
                                        </p:attrNameLst>
                                      </p:cBhvr>
                                      <p:to>
                                        <p:strVal val="visible"/>
                                      </p:to>
                                    </p:set>
                                    <p:animEffect transition="in" filter="wipe(right)">
                                      <p:cBhvr>
                                        <p:cTn id="88" dur="500"/>
                                        <p:tgtEl>
                                          <p:spTgt spid="6"/>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anim calcmode="lin" valueType="num">
                                      <p:cBhvr>
                                        <p:cTn id="93" dur="750" fill="hold"/>
                                        <p:tgtEl>
                                          <p:spTgt spid="28"/>
                                        </p:tgtEl>
                                        <p:attrNameLst>
                                          <p:attrName>ppt_w</p:attrName>
                                        </p:attrNameLst>
                                      </p:cBhvr>
                                      <p:tavLst>
                                        <p:tav tm="0">
                                          <p:val>
                                            <p:fltVal val="0"/>
                                          </p:val>
                                        </p:tav>
                                        <p:tav tm="100000">
                                          <p:val>
                                            <p:strVal val="#ppt_w"/>
                                          </p:val>
                                        </p:tav>
                                      </p:tavLst>
                                    </p:anim>
                                    <p:anim calcmode="lin" valueType="num">
                                      <p:cBhvr>
                                        <p:cTn id="94" dur="750" fill="hold"/>
                                        <p:tgtEl>
                                          <p:spTgt spid="28"/>
                                        </p:tgtEl>
                                        <p:attrNameLst>
                                          <p:attrName>ppt_h</p:attrName>
                                        </p:attrNameLst>
                                      </p:cBhvr>
                                      <p:tavLst>
                                        <p:tav tm="0">
                                          <p:val>
                                            <p:fltVal val="0"/>
                                          </p:val>
                                        </p:tav>
                                        <p:tav tm="100000">
                                          <p:val>
                                            <p:strVal val="#ppt_h"/>
                                          </p:val>
                                        </p:tav>
                                      </p:tavLst>
                                    </p:anim>
                                    <p:anim calcmode="lin" valueType="num">
                                      <p:cBhvr>
                                        <p:cTn id="95" dur="750" fill="hold"/>
                                        <p:tgtEl>
                                          <p:spTgt spid="28"/>
                                        </p:tgtEl>
                                        <p:attrNameLst>
                                          <p:attrName>style.rotation</p:attrName>
                                        </p:attrNameLst>
                                      </p:cBhvr>
                                      <p:tavLst>
                                        <p:tav tm="0">
                                          <p:val>
                                            <p:fltVal val="90"/>
                                          </p:val>
                                        </p:tav>
                                        <p:tav tm="100000">
                                          <p:val>
                                            <p:fltVal val="0"/>
                                          </p:val>
                                        </p:tav>
                                      </p:tavLst>
                                    </p:anim>
                                    <p:animEffect transition="in" filter="fade">
                                      <p:cBhvr>
                                        <p:cTn id="96" dur="750"/>
                                        <p:tgtEl>
                                          <p:spTgt spid="2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wipe(left)">
                                      <p:cBhvr>
                                        <p:cTn id="101" dur="500"/>
                                        <p:tgtEl>
                                          <p:spTgt spid="29"/>
                                        </p:tgtEl>
                                      </p:cBhvr>
                                    </p:animEffect>
                                  </p:childTnLst>
                                </p:cTn>
                              </p:par>
                              <p:par>
                                <p:cTn id="102" presetID="22" presetClass="entr" presetSubtype="2"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wipe(right)">
                                      <p:cBhvr>
                                        <p:cTn id="104" dur="500"/>
                                        <p:tgtEl>
                                          <p:spTgt spid="30"/>
                                        </p:tgtEl>
                                      </p:cBhvr>
                                    </p:animEffect>
                                  </p:childTnLst>
                                </p:cTn>
                              </p:par>
                            </p:childTnLst>
                          </p:cTn>
                        </p:par>
                        <p:par>
                          <p:cTn id="105" fill="hold">
                            <p:stCondLst>
                              <p:cond delay="500"/>
                            </p:stCondLst>
                            <p:childTnLst>
                              <p:par>
                                <p:cTn id="106" presetID="31" presetClass="entr" presetSubtype="0" fill="hold" grpId="0" nodeType="afterEffect">
                                  <p:stCondLst>
                                    <p:cond delay="0"/>
                                  </p:stCondLst>
                                  <p:childTnLst>
                                    <p:set>
                                      <p:cBhvr>
                                        <p:cTn id="107" dur="1" fill="hold">
                                          <p:stCondLst>
                                            <p:cond delay="0"/>
                                          </p:stCondLst>
                                        </p:cTn>
                                        <p:tgtEl>
                                          <p:spTgt spid="34"/>
                                        </p:tgtEl>
                                        <p:attrNameLst>
                                          <p:attrName>style.visibility</p:attrName>
                                        </p:attrNameLst>
                                      </p:cBhvr>
                                      <p:to>
                                        <p:strVal val="visible"/>
                                      </p:to>
                                    </p:set>
                                    <p:anim calcmode="lin" valueType="num">
                                      <p:cBhvr>
                                        <p:cTn id="108" dur="750" fill="hold"/>
                                        <p:tgtEl>
                                          <p:spTgt spid="34"/>
                                        </p:tgtEl>
                                        <p:attrNameLst>
                                          <p:attrName>ppt_w</p:attrName>
                                        </p:attrNameLst>
                                      </p:cBhvr>
                                      <p:tavLst>
                                        <p:tav tm="0">
                                          <p:val>
                                            <p:fltVal val="0"/>
                                          </p:val>
                                        </p:tav>
                                        <p:tav tm="100000">
                                          <p:val>
                                            <p:strVal val="#ppt_w"/>
                                          </p:val>
                                        </p:tav>
                                      </p:tavLst>
                                    </p:anim>
                                    <p:anim calcmode="lin" valueType="num">
                                      <p:cBhvr>
                                        <p:cTn id="109" dur="750" fill="hold"/>
                                        <p:tgtEl>
                                          <p:spTgt spid="34"/>
                                        </p:tgtEl>
                                        <p:attrNameLst>
                                          <p:attrName>ppt_h</p:attrName>
                                        </p:attrNameLst>
                                      </p:cBhvr>
                                      <p:tavLst>
                                        <p:tav tm="0">
                                          <p:val>
                                            <p:fltVal val="0"/>
                                          </p:val>
                                        </p:tav>
                                        <p:tav tm="100000">
                                          <p:val>
                                            <p:strVal val="#ppt_h"/>
                                          </p:val>
                                        </p:tav>
                                      </p:tavLst>
                                    </p:anim>
                                    <p:anim calcmode="lin" valueType="num">
                                      <p:cBhvr>
                                        <p:cTn id="110" dur="750" fill="hold"/>
                                        <p:tgtEl>
                                          <p:spTgt spid="34"/>
                                        </p:tgtEl>
                                        <p:attrNameLst>
                                          <p:attrName>style.rotation</p:attrName>
                                        </p:attrNameLst>
                                      </p:cBhvr>
                                      <p:tavLst>
                                        <p:tav tm="0">
                                          <p:val>
                                            <p:fltVal val="90"/>
                                          </p:val>
                                        </p:tav>
                                        <p:tav tm="100000">
                                          <p:val>
                                            <p:fltVal val="0"/>
                                          </p:val>
                                        </p:tav>
                                      </p:tavLst>
                                    </p:anim>
                                    <p:animEffect transition="in" filter="fade">
                                      <p:cBhvr>
                                        <p:cTn id="111" dur="750"/>
                                        <p:tgtEl>
                                          <p:spTgt spid="34"/>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35"/>
                                        </p:tgtEl>
                                        <p:attrNameLst>
                                          <p:attrName>style.visibility</p:attrName>
                                        </p:attrNameLst>
                                      </p:cBhvr>
                                      <p:to>
                                        <p:strVal val="visible"/>
                                      </p:to>
                                    </p:set>
                                    <p:anim calcmode="lin" valueType="num">
                                      <p:cBhvr>
                                        <p:cTn id="116" dur="750" fill="hold"/>
                                        <p:tgtEl>
                                          <p:spTgt spid="35"/>
                                        </p:tgtEl>
                                        <p:attrNameLst>
                                          <p:attrName>ppt_w</p:attrName>
                                        </p:attrNameLst>
                                      </p:cBhvr>
                                      <p:tavLst>
                                        <p:tav tm="0">
                                          <p:val>
                                            <p:fltVal val="0"/>
                                          </p:val>
                                        </p:tav>
                                        <p:tav tm="100000">
                                          <p:val>
                                            <p:strVal val="#ppt_w"/>
                                          </p:val>
                                        </p:tav>
                                      </p:tavLst>
                                    </p:anim>
                                    <p:anim calcmode="lin" valueType="num">
                                      <p:cBhvr>
                                        <p:cTn id="117" dur="750" fill="hold"/>
                                        <p:tgtEl>
                                          <p:spTgt spid="35"/>
                                        </p:tgtEl>
                                        <p:attrNameLst>
                                          <p:attrName>ppt_h</p:attrName>
                                        </p:attrNameLst>
                                      </p:cBhvr>
                                      <p:tavLst>
                                        <p:tav tm="0">
                                          <p:val>
                                            <p:fltVal val="0"/>
                                          </p:val>
                                        </p:tav>
                                        <p:tav tm="100000">
                                          <p:val>
                                            <p:strVal val="#ppt_h"/>
                                          </p:val>
                                        </p:tav>
                                      </p:tavLst>
                                    </p:anim>
                                    <p:anim calcmode="lin" valueType="num">
                                      <p:cBhvr>
                                        <p:cTn id="118" dur="750" fill="hold"/>
                                        <p:tgtEl>
                                          <p:spTgt spid="35"/>
                                        </p:tgtEl>
                                        <p:attrNameLst>
                                          <p:attrName>style.rotation</p:attrName>
                                        </p:attrNameLst>
                                      </p:cBhvr>
                                      <p:tavLst>
                                        <p:tav tm="0">
                                          <p:val>
                                            <p:fltVal val="90"/>
                                          </p:val>
                                        </p:tav>
                                        <p:tav tm="100000">
                                          <p:val>
                                            <p:fltVal val="0"/>
                                          </p:val>
                                        </p:tav>
                                      </p:tavLst>
                                    </p:anim>
                                    <p:animEffect transition="in" filter="fade">
                                      <p:cBhvr>
                                        <p:cTn id="119" dur="750"/>
                                        <p:tgtEl>
                                          <p:spTgt spid="35"/>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2" fill="hold" grpId="0" nodeType="clickEffect">
                                  <p:stCondLst>
                                    <p:cond delay="0"/>
                                  </p:stCondLst>
                                  <p:childTnLst>
                                    <p:set>
                                      <p:cBhvr>
                                        <p:cTn id="123" dur="1" fill="hold">
                                          <p:stCondLst>
                                            <p:cond delay="0"/>
                                          </p:stCondLst>
                                        </p:cTn>
                                        <p:tgtEl>
                                          <p:spTgt spid="14"/>
                                        </p:tgtEl>
                                        <p:attrNameLst>
                                          <p:attrName>style.visibility</p:attrName>
                                        </p:attrNameLst>
                                      </p:cBhvr>
                                      <p:to>
                                        <p:strVal val="visible"/>
                                      </p:to>
                                    </p:set>
                                    <p:animEffect transition="in" filter="wipe(right)">
                                      <p:cBhvr>
                                        <p:cTn id="124" dur="500"/>
                                        <p:tgtEl>
                                          <p:spTgt spid="14"/>
                                        </p:tgtEl>
                                      </p:cBhvr>
                                    </p:animEffect>
                                  </p:childTnLst>
                                </p:cTn>
                              </p:par>
                            </p:childTnLst>
                          </p:cTn>
                        </p:par>
                      </p:childTnLst>
                    </p:cTn>
                  </p:par>
                  <p:par>
                    <p:cTn id="125" fill="hold">
                      <p:stCondLst>
                        <p:cond delay="indefinite"/>
                      </p:stCondLst>
                      <p:childTnLst>
                        <p:par>
                          <p:cTn id="126" fill="hold">
                            <p:stCondLst>
                              <p:cond delay="0"/>
                            </p:stCondLst>
                            <p:childTnLst>
                              <p:par>
                                <p:cTn id="127" presetID="31" presetClass="entr" presetSubtype="0" fill="hold" grpId="0" nodeType="clickEffect">
                                  <p:stCondLst>
                                    <p:cond delay="0"/>
                                  </p:stCondLst>
                                  <p:childTnLst>
                                    <p:set>
                                      <p:cBhvr>
                                        <p:cTn id="128" dur="1" fill="hold">
                                          <p:stCondLst>
                                            <p:cond delay="0"/>
                                          </p:stCondLst>
                                        </p:cTn>
                                        <p:tgtEl>
                                          <p:spTgt spid="37"/>
                                        </p:tgtEl>
                                        <p:attrNameLst>
                                          <p:attrName>style.visibility</p:attrName>
                                        </p:attrNameLst>
                                      </p:cBhvr>
                                      <p:to>
                                        <p:strVal val="visible"/>
                                      </p:to>
                                    </p:set>
                                    <p:anim calcmode="lin" valueType="num">
                                      <p:cBhvr>
                                        <p:cTn id="129" dur="750" fill="hold"/>
                                        <p:tgtEl>
                                          <p:spTgt spid="37"/>
                                        </p:tgtEl>
                                        <p:attrNameLst>
                                          <p:attrName>ppt_w</p:attrName>
                                        </p:attrNameLst>
                                      </p:cBhvr>
                                      <p:tavLst>
                                        <p:tav tm="0">
                                          <p:val>
                                            <p:fltVal val="0"/>
                                          </p:val>
                                        </p:tav>
                                        <p:tav tm="100000">
                                          <p:val>
                                            <p:strVal val="#ppt_w"/>
                                          </p:val>
                                        </p:tav>
                                      </p:tavLst>
                                    </p:anim>
                                    <p:anim calcmode="lin" valueType="num">
                                      <p:cBhvr>
                                        <p:cTn id="130" dur="750" fill="hold"/>
                                        <p:tgtEl>
                                          <p:spTgt spid="37"/>
                                        </p:tgtEl>
                                        <p:attrNameLst>
                                          <p:attrName>ppt_h</p:attrName>
                                        </p:attrNameLst>
                                      </p:cBhvr>
                                      <p:tavLst>
                                        <p:tav tm="0">
                                          <p:val>
                                            <p:fltVal val="0"/>
                                          </p:val>
                                        </p:tav>
                                        <p:tav tm="100000">
                                          <p:val>
                                            <p:strVal val="#ppt_h"/>
                                          </p:val>
                                        </p:tav>
                                      </p:tavLst>
                                    </p:anim>
                                    <p:anim calcmode="lin" valueType="num">
                                      <p:cBhvr>
                                        <p:cTn id="131" dur="750" fill="hold"/>
                                        <p:tgtEl>
                                          <p:spTgt spid="37"/>
                                        </p:tgtEl>
                                        <p:attrNameLst>
                                          <p:attrName>style.rotation</p:attrName>
                                        </p:attrNameLst>
                                      </p:cBhvr>
                                      <p:tavLst>
                                        <p:tav tm="0">
                                          <p:val>
                                            <p:fltVal val="90"/>
                                          </p:val>
                                        </p:tav>
                                        <p:tav tm="100000">
                                          <p:val>
                                            <p:fltVal val="0"/>
                                          </p:val>
                                        </p:tav>
                                      </p:tavLst>
                                    </p:anim>
                                    <p:animEffect transition="in" filter="fade">
                                      <p:cBhvr>
                                        <p:cTn id="132" dur="750"/>
                                        <p:tgtEl>
                                          <p:spTgt spid="37"/>
                                        </p:tgtEl>
                                      </p:cBhvr>
                                    </p:animEffect>
                                  </p:childTnLst>
                                </p:cTn>
                              </p:par>
                            </p:childTnLst>
                          </p:cTn>
                        </p:par>
                      </p:childTnLst>
                    </p:cTn>
                  </p:par>
                  <p:par>
                    <p:cTn id="133" fill="hold">
                      <p:stCondLst>
                        <p:cond delay="indefinite"/>
                      </p:stCondLst>
                      <p:childTnLst>
                        <p:par>
                          <p:cTn id="134" fill="hold">
                            <p:stCondLst>
                              <p:cond delay="0"/>
                            </p:stCondLst>
                            <p:childTnLst>
                              <p:par>
                                <p:cTn id="135" presetID="47" presetClass="entr" presetSubtype="0" fill="hold" nodeType="click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fade">
                                      <p:cBhvr>
                                        <p:cTn id="137" dur="1000"/>
                                        <p:tgtEl>
                                          <p:spTgt spid="38"/>
                                        </p:tgtEl>
                                      </p:cBhvr>
                                    </p:animEffect>
                                    <p:anim calcmode="lin" valueType="num">
                                      <p:cBhvr>
                                        <p:cTn id="138" dur="1000" fill="hold"/>
                                        <p:tgtEl>
                                          <p:spTgt spid="38"/>
                                        </p:tgtEl>
                                        <p:attrNameLst>
                                          <p:attrName>ppt_x</p:attrName>
                                        </p:attrNameLst>
                                      </p:cBhvr>
                                      <p:tavLst>
                                        <p:tav tm="0">
                                          <p:val>
                                            <p:strVal val="#ppt_x"/>
                                          </p:val>
                                        </p:tav>
                                        <p:tav tm="100000">
                                          <p:val>
                                            <p:strVal val="#ppt_x"/>
                                          </p:val>
                                        </p:tav>
                                      </p:tavLst>
                                    </p:anim>
                                    <p:anim calcmode="lin" valueType="num">
                                      <p:cBhvr>
                                        <p:cTn id="139"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39"/>
                                        </p:tgtEl>
                                        <p:attrNameLst>
                                          <p:attrName>style.visibility</p:attrName>
                                        </p:attrNameLst>
                                      </p:cBhvr>
                                      <p:to>
                                        <p:strVal val="visible"/>
                                      </p:to>
                                    </p:set>
                                    <p:anim calcmode="lin" valueType="num">
                                      <p:cBhvr>
                                        <p:cTn id="144" dur="750" fill="hold"/>
                                        <p:tgtEl>
                                          <p:spTgt spid="39"/>
                                        </p:tgtEl>
                                        <p:attrNameLst>
                                          <p:attrName>ppt_w</p:attrName>
                                        </p:attrNameLst>
                                      </p:cBhvr>
                                      <p:tavLst>
                                        <p:tav tm="0">
                                          <p:val>
                                            <p:fltVal val="0"/>
                                          </p:val>
                                        </p:tav>
                                        <p:tav tm="100000">
                                          <p:val>
                                            <p:strVal val="#ppt_w"/>
                                          </p:val>
                                        </p:tav>
                                      </p:tavLst>
                                    </p:anim>
                                    <p:anim calcmode="lin" valueType="num">
                                      <p:cBhvr>
                                        <p:cTn id="145" dur="750" fill="hold"/>
                                        <p:tgtEl>
                                          <p:spTgt spid="39"/>
                                        </p:tgtEl>
                                        <p:attrNameLst>
                                          <p:attrName>ppt_h</p:attrName>
                                        </p:attrNameLst>
                                      </p:cBhvr>
                                      <p:tavLst>
                                        <p:tav tm="0">
                                          <p:val>
                                            <p:fltVal val="0"/>
                                          </p:val>
                                        </p:tav>
                                        <p:tav tm="100000">
                                          <p:val>
                                            <p:strVal val="#ppt_h"/>
                                          </p:val>
                                        </p:tav>
                                      </p:tavLst>
                                    </p:anim>
                                    <p:anim calcmode="lin" valueType="num">
                                      <p:cBhvr>
                                        <p:cTn id="146" dur="750" fill="hold"/>
                                        <p:tgtEl>
                                          <p:spTgt spid="39"/>
                                        </p:tgtEl>
                                        <p:attrNameLst>
                                          <p:attrName>style.rotation</p:attrName>
                                        </p:attrNameLst>
                                      </p:cBhvr>
                                      <p:tavLst>
                                        <p:tav tm="0">
                                          <p:val>
                                            <p:fltVal val="90"/>
                                          </p:val>
                                        </p:tav>
                                        <p:tav tm="100000">
                                          <p:val>
                                            <p:fltVal val="0"/>
                                          </p:val>
                                        </p:tav>
                                      </p:tavLst>
                                    </p:anim>
                                    <p:animEffect transition="in" filter="fade">
                                      <p:cBhvr>
                                        <p:cTn id="147" dur="750"/>
                                        <p:tgtEl>
                                          <p:spTgt spid="39"/>
                                        </p:tgtEl>
                                      </p:cBhvr>
                                    </p:animEffect>
                                  </p:childTnLst>
                                </p:cTn>
                              </p:par>
                            </p:childTnLst>
                          </p:cTn>
                        </p:par>
                      </p:childTnLst>
                    </p:cTn>
                  </p:par>
                  <p:par>
                    <p:cTn id="148" fill="hold">
                      <p:stCondLst>
                        <p:cond delay="indefinite"/>
                      </p:stCondLst>
                      <p:childTnLst>
                        <p:par>
                          <p:cTn id="149" fill="hold">
                            <p:stCondLst>
                              <p:cond delay="0"/>
                            </p:stCondLst>
                            <p:childTnLst>
                              <p:par>
                                <p:cTn id="150" presetID="47" presetClass="entr" presetSubtype="0" fill="hold" nodeType="click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fade">
                                      <p:cBhvr>
                                        <p:cTn id="152" dur="1000"/>
                                        <p:tgtEl>
                                          <p:spTgt spid="40"/>
                                        </p:tgtEl>
                                      </p:cBhvr>
                                    </p:animEffect>
                                    <p:anim calcmode="lin" valueType="num">
                                      <p:cBhvr>
                                        <p:cTn id="153" dur="1000" fill="hold"/>
                                        <p:tgtEl>
                                          <p:spTgt spid="40"/>
                                        </p:tgtEl>
                                        <p:attrNameLst>
                                          <p:attrName>ppt_x</p:attrName>
                                        </p:attrNameLst>
                                      </p:cBhvr>
                                      <p:tavLst>
                                        <p:tav tm="0">
                                          <p:val>
                                            <p:strVal val="#ppt_x"/>
                                          </p:val>
                                        </p:tav>
                                        <p:tav tm="100000">
                                          <p:val>
                                            <p:strVal val="#ppt_x"/>
                                          </p:val>
                                        </p:tav>
                                      </p:tavLst>
                                    </p:anim>
                                    <p:anim calcmode="lin" valueType="num">
                                      <p:cBhvr>
                                        <p:cTn id="154"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16" presetClass="entr" presetSubtype="37" fill="hold" nodeType="clickEffect">
                                  <p:stCondLst>
                                    <p:cond delay="0"/>
                                  </p:stCondLst>
                                  <p:childTnLst>
                                    <p:set>
                                      <p:cBhvr>
                                        <p:cTn id="158" dur="1" fill="hold">
                                          <p:stCondLst>
                                            <p:cond delay="0"/>
                                          </p:stCondLst>
                                        </p:cTn>
                                        <p:tgtEl>
                                          <p:spTgt spid="41"/>
                                        </p:tgtEl>
                                        <p:attrNameLst>
                                          <p:attrName>style.visibility</p:attrName>
                                        </p:attrNameLst>
                                      </p:cBhvr>
                                      <p:to>
                                        <p:strVal val="visible"/>
                                      </p:to>
                                    </p:set>
                                    <p:animEffect transition="in" filter="barn(outVertical)">
                                      <p:cBhvr>
                                        <p:cTn id="159" dur="500"/>
                                        <p:tgtEl>
                                          <p:spTgt spid="41"/>
                                        </p:tgtEl>
                                      </p:cBhvr>
                                    </p:animEffect>
                                  </p:childTnLst>
                                </p:cTn>
                              </p:par>
                            </p:childTnLst>
                          </p:cTn>
                        </p:par>
                      </p:childTnLst>
                    </p:cTn>
                  </p:par>
                  <p:par>
                    <p:cTn id="160" fill="hold">
                      <p:stCondLst>
                        <p:cond delay="indefinite"/>
                      </p:stCondLst>
                      <p:childTnLst>
                        <p:par>
                          <p:cTn id="161" fill="hold">
                            <p:stCondLst>
                              <p:cond delay="0"/>
                            </p:stCondLst>
                            <p:childTnLst>
                              <p:par>
                                <p:cTn id="162" presetID="16" presetClass="entr" presetSubtype="37" fill="hold" nodeType="clickEffect">
                                  <p:stCondLst>
                                    <p:cond delay="0"/>
                                  </p:stCondLst>
                                  <p:childTnLst>
                                    <p:set>
                                      <p:cBhvr>
                                        <p:cTn id="163" dur="1" fill="hold">
                                          <p:stCondLst>
                                            <p:cond delay="0"/>
                                          </p:stCondLst>
                                        </p:cTn>
                                        <p:tgtEl>
                                          <p:spTgt spid="42"/>
                                        </p:tgtEl>
                                        <p:attrNameLst>
                                          <p:attrName>style.visibility</p:attrName>
                                        </p:attrNameLst>
                                      </p:cBhvr>
                                      <p:to>
                                        <p:strVal val="visible"/>
                                      </p:to>
                                    </p:set>
                                    <p:animEffect transition="in" filter="barn(outVertical)">
                                      <p:cBhvr>
                                        <p:cTn id="164" dur="500"/>
                                        <p:tgtEl>
                                          <p:spTgt spid="42"/>
                                        </p:tgtEl>
                                      </p:cBhvr>
                                    </p:animEffect>
                                  </p:childTnLst>
                                </p:cTn>
                              </p:par>
                            </p:childTnLst>
                          </p:cTn>
                        </p:par>
                      </p:childTnLst>
                    </p:cTn>
                  </p:par>
                  <p:par>
                    <p:cTn id="165" fill="hold">
                      <p:stCondLst>
                        <p:cond delay="indefinite"/>
                      </p:stCondLst>
                      <p:childTnLst>
                        <p:par>
                          <p:cTn id="166" fill="hold">
                            <p:stCondLst>
                              <p:cond delay="0"/>
                            </p:stCondLst>
                            <p:childTnLst>
                              <p:par>
                                <p:cTn id="167" presetID="47" presetClass="entr" presetSubtype="0" fill="hold" nodeType="clickEffect">
                                  <p:stCondLst>
                                    <p:cond delay="0"/>
                                  </p:stCondLst>
                                  <p:childTnLst>
                                    <p:set>
                                      <p:cBhvr>
                                        <p:cTn id="168" dur="1" fill="hold">
                                          <p:stCondLst>
                                            <p:cond delay="0"/>
                                          </p:stCondLst>
                                        </p:cTn>
                                        <p:tgtEl>
                                          <p:spTgt spid="43"/>
                                        </p:tgtEl>
                                        <p:attrNameLst>
                                          <p:attrName>style.visibility</p:attrName>
                                        </p:attrNameLst>
                                      </p:cBhvr>
                                      <p:to>
                                        <p:strVal val="visible"/>
                                      </p:to>
                                    </p:set>
                                    <p:animEffect transition="in" filter="fade">
                                      <p:cBhvr>
                                        <p:cTn id="169" dur="1000"/>
                                        <p:tgtEl>
                                          <p:spTgt spid="43"/>
                                        </p:tgtEl>
                                      </p:cBhvr>
                                    </p:animEffect>
                                    <p:anim calcmode="lin" valueType="num">
                                      <p:cBhvr>
                                        <p:cTn id="170" dur="1000" fill="hold"/>
                                        <p:tgtEl>
                                          <p:spTgt spid="43"/>
                                        </p:tgtEl>
                                        <p:attrNameLst>
                                          <p:attrName>ppt_x</p:attrName>
                                        </p:attrNameLst>
                                      </p:cBhvr>
                                      <p:tavLst>
                                        <p:tav tm="0">
                                          <p:val>
                                            <p:strVal val="#ppt_x"/>
                                          </p:val>
                                        </p:tav>
                                        <p:tav tm="100000">
                                          <p:val>
                                            <p:strVal val="#ppt_x"/>
                                          </p:val>
                                        </p:tav>
                                      </p:tavLst>
                                    </p:anim>
                                    <p:anim calcmode="lin" valueType="num">
                                      <p:cBhvr>
                                        <p:cTn id="171"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31" presetClass="entr" presetSubtype="0" fill="hold" grpId="0" nodeType="clickEffect">
                                  <p:stCondLst>
                                    <p:cond delay="0"/>
                                  </p:stCondLst>
                                  <p:childTnLst>
                                    <p:set>
                                      <p:cBhvr>
                                        <p:cTn id="175" dur="1" fill="hold">
                                          <p:stCondLst>
                                            <p:cond delay="0"/>
                                          </p:stCondLst>
                                        </p:cTn>
                                        <p:tgtEl>
                                          <p:spTgt spid="44"/>
                                        </p:tgtEl>
                                        <p:attrNameLst>
                                          <p:attrName>style.visibility</p:attrName>
                                        </p:attrNameLst>
                                      </p:cBhvr>
                                      <p:to>
                                        <p:strVal val="visible"/>
                                      </p:to>
                                    </p:set>
                                    <p:anim calcmode="lin" valueType="num">
                                      <p:cBhvr>
                                        <p:cTn id="176" dur="750" fill="hold"/>
                                        <p:tgtEl>
                                          <p:spTgt spid="44"/>
                                        </p:tgtEl>
                                        <p:attrNameLst>
                                          <p:attrName>ppt_w</p:attrName>
                                        </p:attrNameLst>
                                      </p:cBhvr>
                                      <p:tavLst>
                                        <p:tav tm="0">
                                          <p:val>
                                            <p:fltVal val="0"/>
                                          </p:val>
                                        </p:tav>
                                        <p:tav tm="100000">
                                          <p:val>
                                            <p:strVal val="#ppt_w"/>
                                          </p:val>
                                        </p:tav>
                                      </p:tavLst>
                                    </p:anim>
                                    <p:anim calcmode="lin" valueType="num">
                                      <p:cBhvr>
                                        <p:cTn id="177" dur="750" fill="hold"/>
                                        <p:tgtEl>
                                          <p:spTgt spid="44"/>
                                        </p:tgtEl>
                                        <p:attrNameLst>
                                          <p:attrName>ppt_h</p:attrName>
                                        </p:attrNameLst>
                                      </p:cBhvr>
                                      <p:tavLst>
                                        <p:tav tm="0">
                                          <p:val>
                                            <p:fltVal val="0"/>
                                          </p:val>
                                        </p:tav>
                                        <p:tav tm="100000">
                                          <p:val>
                                            <p:strVal val="#ppt_h"/>
                                          </p:val>
                                        </p:tav>
                                      </p:tavLst>
                                    </p:anim>
                                    <p:anim calcmode="lin" valueType="num">
                                      <p:cBhvr>
                                        <p:cTn id="178" dur="750" fill="hold"/>
                                        <p:tgtEl>
                                          <p:spTgt spid="44"/>
                                        </p:tgtEl>
                                        <p:attrNameLst>
                                          <p:attrName>style.rotation</p:attrName>
                                        </p:attrNameLst>
                                      </p:cBhvr>
                                      <p:tavLst>
                                        <p:tav tm="0">
                                          <p:val>
                                            <p:fltVal val="90"/>
                                          </p:val>
                                        </p:tav>
                                        <p:tav tm="100000">
                                          <p:val>
                                            <p:fltVal val="0"/>
                                          </p:val>
                                        </p:tav>
                                      </p:tavLst>
                                    </p:anim>
                                    <p:animEffect transition="in" filter="fade">
                                      <p:cBhvr>
                                        <p:cTn id="179" dur="750"/>
                                        <p:tgtEl>
                                          <p:spTgt spid="44"/>
                                        </p:tgtEl>
                                      </p:cBhvr>
                                    </p:animEffect>
                                  </p:childTnLst>
                                </p:cTn>
                              </p:par>
                            </p:childTnLst>
                          </p:cTn>
                        </p:par>
                        <p:par>
                          <p:cTn id="180" fill="hold">
                            <p:stCondLst>
                              <p:cond delay="750"/>
                            </p:stCondLst>
                            <p:childTnLst>
                              <p:par>
                                <p:cTn id="181" presetID="31" presetClass="entr" presetSubtype="0" fill="hold" grpId="0" nodeType="afterEffect">
                                  <p:stCondLst>
                                    <p:cond delay="0"/>
                                  </p:stCondLst>
                                  <p:childTnLst>
                                    <p:set>
                                      <p:cBhvr>
                                        <p:cTn id="182" dur="1" fill="hold">
                                          <p:stCondLst>
                                            <p:cond delay="0"/>
                                          </p:stCondLst>
                                        </p:cTn>
                                        <p:tgtEl>
                                          <p:spTgt spid="45"/>
                                        </p:tgtEl>
                                        <p:attrNameLst>
                                          <p:attrName>style.visibility</p:attrName>
                                        </p:attrNameLst>
                                      </p:cBhvr>
                                      <p:to>
                                        <p:strVal val="visible"/>
                                      </p:to>
                                    </p:set>
                                    <p:anim calcmode="lin" valueType="num">
                                      <p:cBhvr>
                                        <p:cTn id="183" dur="750" fill="hold"/>
                                        <p:tgtEl>
                                          <p:spTgt spid="45"/>
                                        </p:tgtEl>
                                        <p:attrNameLst>
                                          <p:attrName>ppt_w</p:attrName>
                                        </p:attrNameLst>
                                      </p:cBhvr>
                                      <p:tavLst>
                                        <p:tav tm="0">
                                          <p:val>
                                            <p:fltVal val="0"/>
                                          </p:val>
                                        </p:tav>
                                        <p:tav tm="100000">
                                          <p:val>
                                            <p:strVal val="#ppt_w"/>
                                          </p:val>
                                        </p:tav>
                                      </p:tavLst>
                                    </p:anim>
                                    <p:anim calcmode="lin" valueType="num">
                                      <p:cBhvr>
                                        <p:cTn id="184" dur="750" fill="hold"/>
                                        <p:tgtEl>
                                          <p:spTgt spid="45"/>
                                        </p:tgtEl>
                                        <p:attrNameLst>
                                          <p:attrName>ppt_h</p:attrName>
                                        </p:attrNameLst>
                                      </p:cBhvr>
                                      <p:tavLst>
                                        <p:tav tm="0">
                                          <p:val>
                                            <p:fltVal val="0"/>
                                          </p:val>
                                        </p:tav>
                                        <p:tav tm="100000">
                                          <p:val>
                                            <p:strVal val="#ppt_h"/>
                                          </p:val>
                                        </p:tav>
                                      </p:tavLst>
                                    </p:anim>
                                    <p:anim calcmode="lin" valueType="num">
                                      <p:cBhvr>
                                        <p:cTn id="185" dur="750" fill="hold"/>
                                        <p:tgtEl>
                                          <p:spTgt spid="45"/>
                                        </p:tgtEl>
                                        <p:attrNameLst>
                                          <p:attrName>style.rotation</p:attrName>
                                        </p:attrNameLst>
                                      </p:cBhvr>
                                      <p:tavLst>
                                        <p:tav tm="0">
                                          <p:val>
                                            <p:fltVal val="90"/>
                                          </p:val>
                                        </p:tav>
                                        <p:tav tm="100000">
                                          <p:val>
                                            <p:fltVal val="0"/>
                                          </p:val>
                                        </p:tav>
                                      </p:tavLst>
                                    </p:anim>
                                    <p:animEffect transition="in" filter="fade">
                                      <p:cBhvr>
                                        <p:cTn id="186" dur="750"/>
                                        <p:tgtEl>
                                          <p:spTgt spid="45"/>
                                        </p:tgtEl>
                                      </p:cBhvr>
                                    </p:animEffect>
                                  </p:childTnLst>
                                </p:cTn>
                              </p:par>
                            </p:childTnLst>
                          </p:cTn>
                        </p:par>
                      </p:childTnLst>
                    </p:cTn>
                  </p:par>
                  <p:par>
                    <p:cTn id="187" fill="hold">
                      <p:stCondLst>
                        <p:cond delay="indefinite"/>
                      </p:stCondLst>
                      <p:childTnLst>
                        <p:par>
                          <p:cTn id="188" fill="hold">
                            <p:stCondLst>
                              <p:cond delay="0"/>
                            </p:stCondLst>
                            <p:childTnLst>
                              <p:par>
                                <p:cTn id="189" presetID="31" presetClass="entr" presetSubtype="0" fill="hold" grpId="0" nodeType="clickEffect">
                                  <p:stCondLst>
                                    <p:cond delay="0"/>
                                  </p:stCondLst>
                                  <p:childTnLst>
                                    <p:set>
                                      <p:cBhvr>
                                        <p:cTn id="190" dur="1" fill="hold">
                                          <p:stCondLst>
                                            <p:cond delay="0"/>
                                          </p:stCondLst>
                                        </p:cTn>
                                        <p:tgtEl>
                                          <p:spTgt spid="46"/>
                                        </p:tgtEl>
                                        <p:attrNameLst>
                                          <p:attrName>style.visibility</p:attrName>
                                        </p:attrNameLst>
                                      </p:cBhvr>
                                      <p:to>
                                        <p:strVal val="visible"/>
                                      </p:to>
                                    </p:set>
                                    <p:anim calcmode="lin" valueType="num">
                                      <p:cBhvr>
                                        <p:cTn id="191" dur="750" fill="hold"/>
                                        <p:tgtEl>
                                          <p:spTgt spid="46"/>
                                        </p:tgtEl>
                                        <p:attrNameLst>
                                          <p:attrName>ppt_w</p:attrName>
                                        </p:attrNameLst>
                                      </p:cBhvr>
                                      <p:tavLst>
                                        <p:tav tm="0">
                                          <p:val>
                                            <p:fltVal val="0"/>
                                          </p:val>
                                        </p:tav>
                                        <p:tav tm="100000">
                                          <p:val>
                                            <p:strVal val="#ppt_w"/>
                                          </p:val>
                                        </p:tav>
                                      </p:tavLst>
                                    </p:anim>
                                    <p:anim calcmode="lin" valueType="num">
                                      <p:cBhvr>
                                        <p:cTn id="192" dur="750" fill="hold"/>
                                        <p:tgtEl>
                                          <p:spTgt spid="46"/>
                                        </p:tgtEl>
                                        <p:attrNameLst>
                                          <p:attrName>ppt_h</p:attrName>
                                        </p:attrNameLst>
                                      </p:cBhvr>
                                      <p:tavLst>
                                        <p:tav tm="0">
                                          <p:val>
                                            <p:fltVal val="0"/>
                                          </p:val>
                                        </p:tav>
                                        <p:tav tm="100000">
                                          <p:val>
                                            <p:strVal val="#ppt_h"/>
                                          </p:val>
                                        </p:tav>
                                      </p:tavLst>
                                    </p:anim>
                                    <p:anim calcmode="lin" valueType="num">
                                      <p:cBhvr>
                                        <p:cTn id="193" dur="750" fill="hold"/>
                                        <p:tgtEl>
                                          <p:spTgt spid="46"/>
                                        </p:tgtEl>
                                        <p:attrNameLst>
                                          <p:attrName>style.rotation</p:attrName>
                                        </p:attrNameLst>
                                      </p:cBhvr>
                                      <p:tavLst>
                                        <p:tav tm="0">
                                          <p:val>
                                            <p:fltVal val="90"/>
                                          </p:val>
                                        </p:tav>
                                        <p:tav tm="100000">
                                          <p:val>
                                            <p:fltVal val="0"/>
                                          </p:val>
                                        </p:tav>
                                      </p:tavLst>
                                    </p:anim>
                                    <p:animEffect transition="in" filter="fade">
                                      <p:cBhvr>
                                        <p:cTn id="194" dur="750"/>
                                        <p:tgtEl>
                                          <p:spTgt spid="46"/>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2" fill="hold" grpId="0" nodeType="clickEffect">
                                  <p:stCondLst>
                                    <p:cond delay="0"/>
                                  </p:stCondLst>
                                  <p:childTnLst>
                                    <p:set>
                                      <p:cBhvr>
                                        <p:cTn id="198" dur="1" fill="hold">
                                          <p:stCondLst>
                                            <p:cond delay="0"/>
                                          </p:stCondLst>
                                        </p:cTn>
                                        <p:tgtEl>
                                          <p:spTgt spid="27"/>
                                        </p:tgtEl>
                                        <p:attrNameLst>
                                          <p:attrName>style.visibility</p:attrName>
                                        </p:attrNameLst>
                                      </p:cBhvr>
                                      <p:to>
                                        <p:strVal val="visible"/>
                                      </p:to>
                                    </p:set>
                                    <p:animEffect transition="in" filter="wipe(right)">
                                      <p:cBhvr>
                                        <p:cTn id="199" dur="500"/>
                                        <p:tgtEl>
                                          <p:spTgt spid="27"/>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8" fill="hold" grpId="0" nodeType="clickEffect">
                                  <p:stCondLst>
                                    <p:cond delay="0"/>
                                  </p:stCondLst>
                                  <p:childTnLst>
                                    <p:set>
                                      <p:cBhvr>
                                        <p:cTn id="203" dur="1" fill="hold">
                                          <p:stCondLst>
                                            <p:cond delay="0"/>
                                          </p:stCondLst>
                                        </p:cTn>
                                        <p:tgtEl>
                                          <p:spTgt spid="48"/>
                                        </p:tgtEl>
                                        <p:attrNameLst>
                                          <p:attrName>style.visibility</p:attrName>
                                        </p:attrNameLst>
                                      </p:cBhvr>
                                      <p:to>
                                        <p:strVal val="visible"/>
                                      </p:to>
                                    </p:set>
                                    <p:animEffect transition="in" filter="wipe(left)">
                                      <p:cBhvr>
                                        <p:cTn id="20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2" grpId="0" animBg="1"/>
      <p:bldP spid="23" grpId="0" animBg="1"/>
      <p:bldP spid="24" grpId="0" animBg="1"/>
      <p:bldP spid="25" grpId="0" animBg="1"/>
      <p:bldP spid="26" grpId="0" animBg="1"/>
      <p:bldP spid="6" grpId="0" animBg="1"/>
      <p:bldP spid="28" grpId="0" animBg="1"/>
      <p:bldP spid="29" grpId="0" animBg="1"/>
      <p:bldP spid="30" grpId="0" animBg="1"/>
      <p:bldP spid="34" grpId="0" animBg="1"/>
      <p:bldP spid="35" grpId="0" animBg="1"/>
      <p:bldP spid="14" grpId="0" animBg="1"/>
      <p:bldP spid="37" grpId="0" animBg="1"/>
      <p:bldP spid="39" grpId="0" animBg="1"/>
      <p:bldP spid="44" grpId="0" animBg="1"/>
      <p:bldP spid="45" grpId="0" animBg="1"/>
      <p:bldP spid="46" grpId="0" animBg="1"/>
      <p:bldP spid="27" grpId="0" animBg="1"/>
      <p:bldP spid="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696	Regina in </a:t>
            </a:r>
            <a:r>
              <a:rPr lang="nl-NL" sz="2000" dirty="0" err="1">
                <a:latin typeface="Calibri" panose="020F0502020204030204" pitchFamily="34" charset="0"/>
              </a:rPr>
              <a:t>mediis</a:t>
            </a:r>
            <a:r>
              <a:rPr lang="nl-NL" sz="2000" dirty="0">
                <a:latin typeface="Calibri" panose="020F0502020204030204" pitchFamily="34" charset="0"/>
              </a:rPr>
              <a:t> </a:t>
            </a:r>
            <a:r>
              <a:rPr lang="nl-NL" sz="2000" dirty="0" err="1">
                <a:latin typeface="Calibri" panose="020F0502020204030204" pitchFamily="34" charset="0"/>
              </a:rPr>
              <a:t>patrio</a:t>
            </a:r>
            <a:r>
              <a:rPr lang="nl-NL" sz="2000" dirty="0">
                <a:latin typeface="Calibri" panose="020F0502020204030204" pitchFamily="34" charset="0"/>
              </a:rPr>
              <a:t> </a:t>
            </a:r>
            <a:r>
              <a:rPr lang="nl-NL" sz="2000" dirty="0" err="1">
                <a:latin typeface="Calibri" panose="020F0502020204030204" pitchFamily="34" charset="0"/>
              </a:rPr>
              <a:t>vocat</a:t>
            </a:r>
            <a:r>
              <a:rPr lang="nl-NL" sz="2000" dirty="0">
                <a:latin typeface="Calibri" panose="020F0502020204030204" pitchFamily="34" charset="0"/>
              </a:rPr>
              <a:t> </a:t>
            </a:r>
            <a:r>
              <a:rPr lang="nl-NL" sz="2000" dirty="0" err="1">
                <a:latin typeface="Calibri" panose="020F0502020204030204" pitchFamily="34" charset="0"/>
              </a:rPr>
              <a:t>agmina</a:t>
            </a:r>
            <a:r>
              <a:rPr lang="nl-NL" sz="2000" dirty="0">
                <a:latin typeface="Calibri" panose="020F0502020204030204" pitchFamily="34" charset="0"/>
              </a:rPr>
              <a:t> </a:t>
            </a:r>
            <a:r>
              <a:rPr lang="nl-NL" sz="2000" dirty="0" err="1">
                <a:latin typeface="Calibri" panose="020F0502020204030204" pitchFamily="34" charset="0"/>
              </a:rPr>
              <a:t>sistro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697	</a:t>
            </a:r>
            <a:r>
              <a:rPr lang="nl-NL" sz="2000" dirty="0" err="1">
                <a:latin typeface="Calibri" panose="020F0502020204030204" pitchFamily="34" charset="0"/>
              </a:rPr>
              <a:t>necdum</a:t>
            </a:r>
            <a:r>
              <a:rPr lang="nl-NL" sz="2000" dirty="0">
                <a:latin typeface="Calibri" panose="020F0502020204030204" pitchFamily="34" charset="0"/>
              </a:rPr>
              <a:t> </a:t>
            </a:r>
            <a:r>
              <a:rPr lang="nl-NL" sz="2000" dirty="0" err="1">
                <a:latin typeface="Calibri" panose="020F0502020204030204" pitchFamily="34" charset="0"/>
              </a:rPr>
              <a:t>etiam</a:t>
            </a:r>
            <a:r>
              <a:rPr lang="nl-NL" sz="2000" dirty="0">
                <a:latin typeface="Calibri" panose="020F0502020204030204" pitchFamily="34" charset="0"/>
              </a:rPr>
              <a:t> </a:t>
            </a:r>
            <a:r>
              <a:rPr lang="nl-NL" sz="2000" dirty="0" err="1">
                <a:latin typeface="Calibri" panose="020F0502020204030204" pitchFamily="34" charset="0"/>
              </a:rPr>
              <a:t>geminos</a:t>
            </a:r>
            <a:r>
              <a:rPr lang="nl-NL" sz="2000" dirty="0">
                <a:latin typeface="Calibri" panose="020F0502020204030204" pitchFamily="34" charset="0"/>
              </a:rPr>
              <a:t> a </a:t>
            </a:r>
            <a:r>
              <a:rPr lang="nl-NL" sz="2000" dirty="0" err="1">
                <a:latin typeface="Calibri" panose="020F0502020204030204" pitchFamily="34" charset="0"/>
              </a:rPr>
              <a:t>tergo</a:t>
            </a:r>
            <a:r>
              <a:rPr lang="nl-NL" sz="2000" dirty="0">
                <a:latin typeface="Calibri" panose="020F0502020204030204" pitchFamily="34" charset="0"/>
              </a:rPr>
              <a:t> </a:t>
            </a:r>
            <a:r>
              <a:rPr lang="nl-NL" sz="2000" dirty="0" err="1">
                <a:latin typeface="Calibri" panose="020F0502020204030204" pitchFamily="34" charset="0"/>
              </a:rPr>
              <a:t>respicit</a:t>
            </a:r>
            <a:r>
              <a:rPr lang="nl-NL" sz="2000" dirty="0">
                <a:latin typeface="Calibri" panose="020F0502020204030204" pitchFamily="34" charset="0"/>
              </a:rPr>
              <a:t> </a:t>
            </a:r>
            <a:r>
              <a:rPr lang="nl-NL" sz="2000" dirty="0" err="1">
                <a:latin typeface="Calibri" panose="020F0502020204030204" pitchFamily="34" charset="0"/>
              </a:rPr>
              <a:t>angues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60752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580792" y="1985928"/>
            <a:ext cx="570312"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073C986E-8B3F-47E2-9DD1-501A232F61B7}"/>
              </a:ext>
            </a:extLst>
          </p:cNvPr>
          <p:cNvCxnSpPr>
            <a:cxnSpLocks/>
          </p:cNvCxnSpPr>
          <p:nvPr/>
        </p:nvCxnSpPr>
        <p:spPr bwMode="auto">
          <a:xfrm>
            <a:off x="4451744" y="2827720"/>
            <a:ext cx="7215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0">
            <a:extLst>
              <a:ext uri="{FF2B5EF4-FFF2-40B4-BE49-F238E27FC236}">
                <a16:creationId xmlns="" xmlns:a16="http://schemas.microsoft.com/office/drawing/2014/main" id="{C9B393C6-3F8E-4F48-B68C-D448B2B8691D}"/>
              </a:ext>
            </a:extLst>
          </p:cNvPr>
          <p:cNvCxnSpPr/>
          <p:nvPr/>
        </p:nvCxnSpPr>
        <p:spPr bwMode="auto">
          <a:xfrm>
            <a:off x="1144713"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Plus 27">
            <a:extLst>
              <a:ext uri="{FF2B5EF4-FFF2-40B4-BE49-F238E27FC236}">
                <a16:creationId xmlns="" xmlns:a16="http://schemas.microsoft.com/office/drawing/2014/main" id="{19088143-FD19-422D-9CD9-584520AB9F38}"/>
              </a:ext>
            </a:extLst>
          </p:cNvPr>
          <p:cNvSpPr/>
          <p:nvPr/>
        </p:nvSpPr>
        <p:spPr bwMode="auto">
          <a:xfrm>
            <a:off x="1290673"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Rounded Rectangle 12">
            <a:extLst>
              <a:ext uri="{FF2B5EF4-FFF2-40B4-BE49-F238E27FC236}">
                <a16:creationId xmlns="" xmlns:a16="http://schemas.microsoft.com/office/drawing/2014/main" id="{31E1636C-321F-4ACA-B16E-FEF21B08B096}"/>
              </a:ext>
            </a:extLst>
          </p:cNvPr>
          <p:cNvSpPr/>
          <p:nvPr/>
        </p:nvSpPr>
        <p:spPr bwMode="auto">
          <a:xfrm>
            <a:off x="1380673"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vorm 3">
            <a:extLst>
              <a:ext uri="{FF2B5EF4-FFF2-40B4-BE49-F238E27FC236}">
                <a16:creationId xmlns="" xmlns:a16="http://schemas.microsoft.com/office/drawing/2014/main" id="{961E18D8-93AC-4B17-88A3-C523DBA72E85}"/>
              </a:ext>
            </a:extLst>
          </p:cNvPr>
          <p:cNvSpPr/>
          <p:nvPr/>
        </p:nvSpPr>
        <p:spPr bwMode="auto">
          <a:xfrm>
            <a:off x="3200400" y="1469546"/>
            <a:ext cx="2179320" cy="298294"/>
          </a:xfrm>
          <a:custGeom>
            <a:avLst/>
            <a:gdLst>
              <a:gd name="connsiteX0" fmla="*/ 0 w 2179320"/>
              <a:gd name="connsiteY0" fmla="*/ 298294 h 298294"/>
              <a:gd name="connsiteX1" fmla="*/ 396240 w 2179320"/>
              <a:gd name="connsiteY1" fmla="*/ 46834 h 298294"/>
              <a:gd name="connsiteX2" fmla="*/ 777240 w 2179320"/>
              <a:gd name="connsiteY2" fmla="*/ 191614 h 298294"/>
              <a:gd name="connsiteX3" fmla="*/ 1592580 w 2179320"/>
              <a:gd name="connsiteY3" fmla="*/ 1114 h 298294"/>
              <a:gd name="connsiteX4" fmla="*/ 2179320 w 2179320"/>
              <a:gd name="connsiteY4" fmla="*/ 298294 h 298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9320" h="298294">
                <a:moveTo>
                  <a:pt x="0" y="298294"/>
                </a:moveTo>
                <a:cubicBezTo>
                  <a:pt x="133350" y="181454"/>
                  <a:pt x="266700" y="64614"/>
                  <a:pt x="396240" y="46834"/>
                </a:cubicBezTo>
                <a:cubicBezTo>
                  <a:pt x="525780" y="29054"/>
                  <a:pt x="577850" y="199234"/>
                  <a:pt x="777240" y="191614"/>
                </a:cubicBezTo>
                <a:cubicBezTo>
                  <a:pt x="976630" y="183994"/>
                  <a:pt x="1358900" y="-16666"/>
                  <a:pt x="1592580" y="1114"/>
                </a:cubicBezTo>
                <a:cubicBezTo>
                  <a:pt x="1826260" y="18894"/>
                  <a:pt x="2002790" y="158594"/>
                  <a:pt x="2179320" y="29829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6" name="Rounded Rectangle 12">
            <a:extLst>
              <a:ext uri="{FF2B5EF4-FFF2-40B4-BE49-F238E27FC236}">
                <a16:creationId xmlns="" xmlns:a16="http://schemas.microsoft.com/office/drawing/2014/main" id="{934741FD-8301-41DD-9993-CBBA0876BF3B}"/>
              </a:ext>
            </a:extLst>
          </p:cNvPr>
          <p:cNvSpPr/>
          <p:nvPr/>
        </p:nvSpPr>
        <p:spPr bwMode="auto">
          <a:xfrm>
            <a:off x="4410000"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Rounded Rectangle 12">
            <a:extLst>
              <a:ext uri="{FF2B5EF4-FFF2-40B4-BE49-F238E27FC236}">
                <a16:creationId xmlns="" xmlns:a16="http://schemas.microsoft.com/office/drawing/2014/main" id="{16FA2E6B-A32C-4F46-AF69-4FDFA4DDC94D}"/>
              </a:ext>
            </a:extLst>
          </p:cNvPr>
          <p:cNvSpPr/>
          <p:nvPr/>
        </p:nvSpPr>
        <p:spPr bwMode="auto">
          <a:xfrm>
            <a:off x="5462240" y="221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 xmlns:a16="http://schemas.microsoft.com/office/drawing/2014/main" id="{DB8E7D06-BBFE-4A7A-9199-237B0394F8E6}"/>
              </a:ext>
            </a:extLst>
          </p:cNvPr>
          <p:cNvSpPr/>
          <p:nvPr/>
        </p:nvSpPr>
        <p:spPr bwMode="auto">
          <a:xfrm>
            <a:off x="3177540" y="2186751"/>
            <a:ext cx="2499360" cy="426909"/>
          </a:xfrm>
          <a:custGeom>
            <a:avLst/>
            <a:gdLst>
              <a:gd name="connsiteX0" fmla="*/ 0 w 2499360"/>
              <a:gd name="connsiteY0" fmla="*/ 404049 h 426909"/>
              <a:gd name="connsiteX1" fmla="*/ 441960 w 2499360"/>
              <a:gd name="connsiteY1" fmla="*/ 84009 h 426909"/>
              <a:gd name="connsiteX2" fmla="*/ 937260 w 2499360"/>
              <a:gd name="connsiteY2" fmla="*/ 274509 h 426909"/>
              <a:gd name="connsiteX3" fmla="*/ 1432560 w 2499360"/>
              <a:gd name="connsiteY3" fmla="*/ 189 h 426909"/>
              <a:gd name="connsiteX4" fmla="*/ 1668780 w 2499360"/>
              <a:gd name="connsiteY4" fmla="*/ 228789 h 426909"/>
              <a:gd name="connsiteX5" fmla="*/ 1920240 w 2499360"/>
              <a:gd name="connsiteY5" fmla="*/ 68769 h 426909"/>
              <a:gd name="connsiteX6" fmla="*/ 2499360 w 2499360"/>
              <a:gd name="connsiteY6" fmla="*/ 426909 h 426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9360" h="426909">
                <a:moveTo>
                  <a:pt x="0" y="404049"/>
                </a:moveTo>
                <a:cubicBezTo>
                  <a:pt x="142875" y="254824"/>
                  <a:pt x="285750" y="105599"/>
                  <a:pt x="441960" y="84009"/>
                </a:cubicBezTo>
                <a:cubicBezTo>
                  <a:pt x="598170" y="62419"/>
                  <a:pt x="772160" y="288479"/>
                  <a:pt x="937260" y="274509"/>
                </a:cubicBezTo>
                <a:cubicBezTo>
                  <a:pt x="1102360" y="260539"/>
                  <a:pt x="1310640" y="7809"/>
                  <a:pt x="1432560" y="189"/>
                </a:cubicBezTo>
                <a:cubicBezTo>
                  <a:pt x="1554480" y="-7431"/>
                  <a:pt x="1587500" y="217359"/>
                  <a:pt x="1668780" y="228789"/>
                </a:cubicBezTo>
                <a:cubicBezTo>
                  <a:pt x="1750060" y="240219"/>
                  <a:pt x="1781810" y="35749"/>
                  <a:pt x="1920240" y="68769"/>
                </a:cubicBezTo>
                <a:cubicBezTo>
                  <a:pt x="2058670" y="101789"/>
                  <a:pt x="2279015" y="264349"/>
                  <a:pt x="2499360" y="42690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06935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par>
                                <p:cTn id="27" presetID="35"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style.rotation</p:attrName>
                                        </p:attrNameLst>
                                      </p:cBhvr>
                                      <p:tavLst>
                                        <p:tav tm="0">
                                          <p:val>
                                            <p:fltVal val="720"/>
                                          </p:val>
                                        </p:tav>
                                        <p:tav tm="100000">
                                          <p:val>
                                            <p:fltVal val="0"/>
                                          </p:val>
                                        </p:tav>
                                      </p:tavLst>
                                    </p:anim>
                                    <p:anim calcmode="lin" valueType="num">
                                      <p:cBhvr>
                                        <p:cTn id="31" dur="1000" fill="hold"/>
                                        <p:tgtEl>
                                          <p:spTgt spid="14"/>
                                        </p:tgtEl>
                                        <p:attrNameLst>
                                          <p:attrName>ppt_h</p:attrName>
                                        </p:attrNameLst>
                                      </p:cBhvr>
                                      <p:tavLst>
                                        <p:tav tm="0">
                                          <p:val>
                                            <p:fltVal val="0"/>
                                          </p:val>
                                        </p:tav>
                                        <p:tav tm="100000">
                                          <p:val>
                                            <p:strVal val="#ppt_h"/>
                                          </p:val>
                                        </p:tav>
                                      </p:tavLst>
                                    </p:anim>
                                    <p:anim calcmode="lin" valueType="num">
                                      <p:cBhvr>
                                        <p:cTn id="32" dur="1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750" fill="hold"/>
                                        <p:tgtEl>
                                          <p:spTgt spid="15"/>
                                        </p:tgtEl>
                                        <p:attrNameLst>
                                          <p:attrName>ppt_w</p:attrName>
                                        </p:attrNameLst>
                                      </p:cBhvr>
                                      <p:tavLst>
                                        <p:tav tm="0">
                                          <p:val>
                                            <p:fltVal val="0"/>
                                          </p:val>
                                        </p:tav>
                                        <p:tav tm="100000">
                                          <p:val>
                                            <p:strVal val="#ppt_w"/>
                                          </p:val>
                                        </p:tav>
                                      </p:tavLst>
                                    </p:anim>
                                    <p:anim calcmode="lin" valueType="num">
                                      <p:cBhvr>
                                        <p:cTn id="38" dur="750" fill="hold"/>
                                        <p:tgtEl>
                                          <p:spTgt spid="15"/>
                                        </p:tgtEl>
                                        <p:attrNameLst>
                                          <p:attrName>ppt_h</p:attrName>
                                        </p:attrNameLst>
                                      </p:cBhvr>
                                      <p:tavLst>
                                        <p:tav tm="0">
                                          <p:val>
                                            <p:fltVal val="0"/>
                                          </p:val>
                                        </p:tav>
                                        <p:tav tm="100000">
                                          <p:val>
                                            <p:strVal val="#ppt_h"/>
                                          </p:val>
                                        </p:tav>
                                      </p:tavLst>
                                    </p:anim>
                                    <p:anim calcmode="lin" valueType="num">
                                      <p:cBhvr>
                                        <p:cTn id="39" dur="750" fill="hold"/>
                                        <p:tgtEl>
                                          <p:spTgt spid="15"/>
                                        </p:tgtEl>
                                        <p:attrNameLst>
                                          <p:attrName>style.rotation</p:attrName>
                                        </p:attrNameLst>
                                      </p:cBhvr>
                                      <p:tavLst>
                                        <p:tav tm="0">
                                          <p:val>
                                            <p:fltVal val="90"/>
                                          </p:val>
                                        </p:tav>
                                        <p:tav tm="100000">
                                          <p:val>
                                            <p:fltVal val="0"/>
                                          </p:val>
                                        </p:tav>
                                      </p:tavLst>
                                    </p:anim>
                                    <p:animEffect transition="in" filter="fade">
                                      <p:cBhvr>
                                        <p:cTn id="40" dur="75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750" fill="hold"/>
                                        <p:tgtEl>
                                          <p:spTgt spid="16"/>
                                        </p:tgtEl>
                                        <p:attrNameLst>
                                          <p:attrName>ppt_w</p:attrName>
                                        </p:attrNameLst>
                                      </p:cBhvr>
                                      <p:tavLst>
                                        <p:tav tm="0">
                                          <p:val>
                                            <p:fltVal val="0"/>
                                          </p:val>
                                        </p:tav>
                                        <p:tav tm="100000">
                                          <p:val>
                                            <p:strVal val="#ppt_w"/>
                                          </p:val>
                                        </p:tav>
                                      </p:tavLst>
                                    </p:anim>
                                    <p:anim calcmode="lin" valueType="num">
                                      <p:cBhvr>
                                        <p:cTn id="46" dur="750" fill="hold"/>
                                        <p:tgtEl>
                                          <p:spTgt spid="16"/>
                                        </p:tgtEl>
                                        <p:attrNameLst>
                                          <p:attrName>ppt_h</p:attrName>
                                        </p:attrNameLst>
                                      </p:cBhvr>
                                      <p:tavLst>
                                        <p:tav tm="0">
                                          <p:val>
                                            <p:fltVal val="0"/>
                                          </p:val>
                                        </p:tav>
                                        <p:tav tm="100000">
                                          <p:val>
                                            <p:strVal val="#ppt_h"/>
                                          </p:val>
                                        </p:tav>
                                      </p:tavLst>
                                    </p:anim>
                                    <p:anim calcmode="lin" valueType="num">
                                      <p:cBhvr>
                                        <p:cTn id="47" dur="750" fill="hold"/>
                                        <p:tgtEl>
                                          <p:spTgt spid="16"/>
                                        </p:tgtEl>
                                        <p:attrNameLst>
                                          <p:attrName>style.rotation</p:attrName>
                                        </p:attrNameLst>
                                      </p:cBhvr>
                                      <p:tavLst>
                                        <p:tav tm="0">
                                          <p:val>
                                            <p:fltVal val="90"/>
                                          </p:val>
                                        </p:tav>
                                        <p:tav tm="100000">
                                          <p:val>
                                            <p:fltVal val="0"/>
                                          </p:val>
                                        </p:tav>
                                      </p:tavLst>
                                    </p:anim>
                                    <p:animEffect transition="in" filter="fade">
                                      <p:cBhvr>
                                        <p:cTn id="48" dur="75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left)">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750" fill="hold"/>
                                        <p:tgtEl>
                                          <p:spTgt spid="18"/>
                                        </p:tgtEl>
                                        <p:attrNameLst>
                                          <p:attrName>ppt_w</p:attrName>
                                        </p:attrNameLst>
                                      </p:cBhvr>
                                      <p:tavLst>
                                        <p:tav tm="0">
                                          <p:val>
                                            <p:fltVal val="0"/>
                                          </p:val>
                                        </p:tav>
                                        <p:tav tm="100000">
                                          <p:val>
                                            <p:strVal val="#ppt_w"/>
                                          </p:val>
                                        </p:tav>
                                      </p:tavLst>
                                    </p:anim>
                                    <p:anim calcmode="lin" valueType="num">
                                      <p:cBhvr>
                                        <p:cTn id="59" dur="750" fill="hold"/>
                                        <p:tgtEl>
                                          <p:spTgt spid="18"/>
                                        </p:tgtEl>
                                        <p:attrNameLst>
                                          <p:attrName>ppt_h</p:attrName>
                                        </p:attrNameLst>
                                      </p:cBhvr>
                                      <p:tavLst>
                                        <p:tav tm="0">
                                          <p:val>
                                            <p:fltVal val="0"/>
                                          </p:val>
                                        </p:tav>
                                        <p:tav tm="100000">
                                          <p:val>
                                            <p:strVal val="#ppt_h"/>
                                          </p:val>
                                        </p:tav>
                                      </p:tavLst>
                                    </p:anim>
                                    <p:anim calcmode="lin" valueType="num">
                                      <p:cBhvr>
                                        <p:cTn id="60" dur="750" fill="hold"/>
                                        <p:tgtEl>
                                          <p:spTgt spid="18"/>
                                        </p:tgtEl>
                                        <p:attrNameLst>
                                          <p:attrName>style.rotation</p:attrName>
                                        </p:attrNameLst>
                                      </p:cBhvr>
                                      <p:tavLst>
                                        <p:tav tm="0">
                                          <p:val>
                                            <p:fltVal val="90"/>
                                          </p:val>
                                        </p:tav>
                                        <p:tav tm="100000">
                                          <p:val>
                                            <p:fltVal val="0"/>
                                          </p:val>
                                        </p:tav>
                                      </p:tavLst>
                                    </p:anim>
                                    <p:animEffect transition="in" filter="fade">
                                      <p:cBhvr>
                                        <p:cTn id="61" dur="75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4" grpId="0" animBg="1"/>
      <p:bldP spid="16" grpId="0" animBg="1"/>
      <p:bldP spid="18"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698	</a:t>
            </a:r>
            <a:r>
              <a:rPr lang="nl-NL" sz="2000" dirty="0" err="1">
                <a:latin typeface="Calibri" panose="020F0502020204030204" pitchFamily="34" charset="0"/>
              </a:rPr>
              <a:t>Omnigenumque</a:t>
            </a:r>
            <a:r>
              <a:rPr lang="nl-NL" sz="2000" dirty="0">
                <a:latin typeface="Calibri" panose="020F0502020204030204" pitchFamily="34" charset="0"/>
              </a:rPr>
              <a:t> </a:t>
            </a:r>
            <a:r>
              <a:rPr lang="nl-NL" sz="2000" dirty="0" err="1">
                <a:latin typeface="Calibri" panose="020F0502020204030204" pitchFamily="34" charset="0"/>
              </a:rPr>
              <a:t>deum</a:t>
            </a:r>
            <a:r>
              <a:rPr lang="nl-NL" sz="2000" dirty="0">
                <a:latin typeface="Calibri" panose="020F0502020204030204" pitchFamily="34" charset="0"/>
              </a:rPr>
              <a:t> monstra et </a:t>
            </a:r>
            <a:r>
              <a:rPr lang="nl-NL" sz="2000" dirty="0" err="1">
                <a:latin typeface="Calibri" panose="020F0502020204030204" pitchFamily="34" charset="0"/>
              </a:rPr>
              <a:t>latrator</a:t>
            </a:r>
            <a:r>
              <a:rPr lang="nl-NL" sz="2000" dirty="0">
                <a:latin typeface="Calibri" panose="020F0502020204030204" pitchFamily="34" charset="0"/>
              </a:rPr>
              <a:t> Anubis</a:t>
            </a:r>
          </a:p>
          <a:p>
            <a:pPr>
              <a:spcAft>
                <a:spcPts val="4200"/>
              </a:spcAft>
              <a:tabLst>
                <a:tab pos="809625" algn="l"/>
              </a:tabLst>
            </a:pPr>
            <a:r>
              <a:rPr lang="nl-NL" sz="2000" dirty="0">
                <a:latin typeface="Calibri" panose="020F0502020204030204" pitchFamily="34" charset="0"/>
              </a:rPr>
              <a:t>699	contra </a:t>
            </a:r>
            <a:r>
              <a:rPr lang="nl-NL" sz="2000" dirty="0" err="1">
                <a:latin typeface="Calibri" panose="020F0502020204030204" pitchFamily="34" charset="0"/>
              </a:rPr>
              <a:t>Neptunum</a:t>
            </a:r>
            <a:r>
              <a:rPr lang="nl-NL" sz="2000" dirty="0">
                <a:latin typeface="Calibri" panose="020F0502020204030204" pitchFamily="34" charset="0"/>
              </a:rPr>
              <a:t> et </a:t>
            </a:r>
            <a:r>
              <a:rPr lang="nl-NL" sz="2000" dirty="0" err="1">
                <a:latin typeface="Calibri" panose="020F0502020204030204" pitchFamily="34" charset="0"/>
              </a:rPr>
              <a:t>Venerem</a:t>
            </a:r>
            <a:r>
              <a:rPr lang="nl-NL" sz="2000" dirty="0">
                <a:latin typeface="Calibri" panose="020F0502020204030204" pitchFamily="34" charset="0"/>
              </a:rPr>
              <a:t> </a:t>
            </a:r>
            <a:r>
              <a:rPr lang="nl-NL" sz="2000" dirty="0" err="1">
                <a:latin typeface="Calibri" panose="020F0502020204030204" pitchFamily="34" charset="0"/>
              </a:rPr>
              <a:t>contraque</a:t>
            </a:r>
            <a:r>
              <a:rPr lang="nl-NL" sz="2000" dirty="0">
                <a:latin typeface="Calibri" panose="020F0502020204030204" pitchFamily="34" charset="0"/>
              </a:rPr>
              <a:t> </a:t>
            </a:r>
            <a:r>
              <a:rPr lang="nl-NL" sz="2000" dirty="0" err="1">
                <a:latin typeface="Calibri" panose="020F0502020204030204" pitchFamily="34" charset="0"/>
              </a:rPr>
              <a:t>Minervam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700	</a:t>
            </a:r>
            <a:r>
              <a:rPr lang="nl-NL" sz="2000" dirty="0" err="1">
                <a:latin typeface="Calibri" panose="020F0502020204030204" pitchFamily="34" charset="0"/>
              </a:rPr>
              <a:t>tela</a:t>
            </a:r>
            <a:r>
              <a:rPr lang="nl-NL" sz="2000" dirty="0">
                <a:latin typeface="Calibri" panose="020F0502020204030204" pitchFamily="34" charset="0"/>
              </a:rPr>
              <a:t> </a:t>
            </a:r>
            <a:r>
              <a:rPr lang="nl-NL" sz="2000" dirty="0" err="1">
                <a:latin typeface="Calibri" panose="020F0502020204030204" pitchFamily="34" charset="0"/>
              </a:rPr>
              <a:t>tenent</a:t>
            </a:r>
            <a:r>
              <a:rPr lang="nl-NL" sz="2000" dirty="0">
                <a:latin typeface="Calibri" panose="020F0502020204030204" pitchFamily="34" charset="0"/>
              </a:rPr>
              <a:t>. </a:t>
            </a:r>
            <a:r>
              <a:rPr lang="nl-NL" sz="2000" dirty="0" err="1">
                <a:latin typeface="Calibri" panose="020F0502020204030204" pitchFamily="34" charset="0"/>
              </a:rPr>
              <a:t>Saevit</a:t>
            </a:r>
            <a:r>
              <a:rPr lang="nl-NL" sz="2000" dirty="0">
                <a:latin typeface="Calibri" panose="020F0502020204030204" pitchFamily="34" charset="0"/>
              </a:rPr>
              <a:t> medio in </a:t>
            </a:r>
            <a:r>
              <a:rPr lang="nl-NL" sz="2000" dirty="0" err="1">
                <a:latin typeface="Calibri" panose="020F0502020204030204" pitchFamily="34" charset="0"/>
              </a:rPr>
              <a:t>certamine</a:t>
            </a:r>
            <a:r>
              <a:rPr lang="nl-NL" sz="2000" dirty="0">
                <a:latin typeface="Calibri" panose="020F0502020204030204" pitchFamily="34" charset="0"/>
              </a:rPr>
              <a:t> </a:t>
            </a:r>
            <a:r>
              <a:rPr lang="nl-NL" sz="2000" dirty="0" err="1">
                <a:latin typeface="Calibri" panose="020F0502020204030204" pitchFamily="34" charset="0"/>
              </a:rPr>
              <a:t>Mavors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701	</a:t>
            </a:r>
            <a:r>
              <a:rPr lang="nl-NL" sz="2000" dirty="0" err="1">
                <a:latin typeface="Calibri" panose="020F0502020204030204" pitchFamily="34" charset="0"/>
              </a:rPr>
              <a:t>caelatus</a:t>
            </a:r>
            <a:r>
              <a:rPr lang="nl-NL" sz="2000" dirty="0">
                <a:latin typeface="Calibri" panose="020F0502020204030204" pitchFamily="34" charset="0"/>
              </a:rPr>
              <a:t> </a:t>
            </a:r>
            <a:r>
              <a:rPr lang="nl-NL" sz="2000" dirty="0" err="1">
                <a:latin typeface="Calibri" panose="020F0502020204030204" pitchFamily="34" charset="0"/>
              </a:rPr>
              <a:t>ferro</a:t>
            </a:r>
            <a:r>
              <a:rPr lang="nl-NL" sz="2000" dirty="0">
                <a:latin typeface="Calibri" panose="020F0502020204030204" pitchFamily="34" charset="0"/>
              </a:rPr>
              <a:t>, </a:t>
            </a:r>
            <a:r>
              <a:rPr lang="nl-NL" sz="2000" dirty="0" err="1">
                <a:latin typeface="Calibri" panose="020F0502020204030204" pitchFamily="34" charset="0"/>
              </a:rPr>
              <a:t>tristesque</a:t>
            </a:r>
            <a:r>
              <a:rPr lang="nl-NL" sz="2000" dirty="0">
                <a:latin typeface="Calibri" panose="020F0502020204030204" pitchFamily="34" charset="0"/>
              </a:rPr>
              <a:t> ex </a:t>
            </a:r>
            <a:r>
              <a:rPr lang="nl-NL" sz="2000" dirty="0" err="1">
                <a:latin typeface="Calibri" panose="020F0502020204030204" pitchFamily="34" charset="0"/>
              </a:rPr>
              <a:t>aethere</a:t>
            </a:r>
            <a:r>
              <a:rPr lang="nl-NL" sz="2000" dirty="0">
                <a:latin typeface="Calibri" panose="020F0502020204030204" pitchFamily="34" charset="0"/>
              </a:rPr>
              <a:t> </a:t>
            </a:r>
            <a:r>
              <a:rPr lang="nl-NL" sz="2000" dirty="0" err="1">
                <a:latin typeface="Calibri" panose="020F0502020204030204" pitchFamily="34" charset="0"/>
              </a:rPr>
              <a:t>Dirae</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702	et </a:t>
            </a:r>
            <a:r>
              <a:rPr lang="nl-NL" sz="2000" dirty="0" err="1">
                <a:latin typeface="Calibri" panose="020F0502020204030204" pitchFamily="34" charset="0"/>
              </a:rPr>
              <a:t>scissa</a:t>
            </a:r>
            <a:r>
              <a:rPr lang="nl-NL" sz="2000" dirty="0">
                <a:latin typeface="Calibri" panose="020F0502020204030204" pitchFamily="34" charset="0"/>
              </a:rPr>
              <a:t> </a:t>
            </a:r>
            <a:r>
              <a:rPr lang="nl-NL" sz="2000" dirty="0" err="1">
                <a:latin typeface="Calibri" panose="020F0502020204030204" pitchFamily="34" charset="0"/>
              </a:rPr>
              <a:t>gaudens</a:t>
            </a:r>
            <a:r>
              <a:rPr lang="nl-NL" sz="2000" dirty="0">
                <a:latin typeface="Calibri" panose="020F0502020204030204" pitchFamily="34" charset="0"/>
              </a:rPr>
              <a:t> </a:t>
            </a:r>
            <a:r>
              <a:rPr lang="nl-NL" sz="2000" dirty="0" err="1">
                <a:latin typeface="Calibri" panose="020F0502020204030204" pitchFamily="34" charset="0"/>
              </a:rPr>
              <a:t>vadit</a:t>
            </a:r>
            <a:r>
              <a:rPr lang="nl-NL" sz="2000" dirty="0">
                <a:latin typeface="Calibri" panose="020F0502020204030204" pitchFamily="34" charset="0"/>
              </a:rPr>
              <a:t> </a:t>
            </a:r>
            <a:r>
              <a:rPr lang="nl-NL" sz="2000" dirty="0" err="1">
                <a:latin typeface="Calibri" panose="020F0502020204030204" pitchFamily="34" charset="0"/>
              </a:rPr>
              <a:t>Discordia</a:t>
            </a:r>
            <a:r>
              <a:rPr lang="nl-NL" sz="2000" dirty="0">
                <a:latin typeface="Calibri" panose="020F0502020204030204" pitchFamily="34" charset="0"/>
              </a:rPr>
              <a:t> palla,</a:t>
            </a:r>
          </a:p>
          <a:p>
            <a:pPr>
              <a:spcAft>
                <a:spcPts val="4200"/>
              </a:spcAft>
              <a:tabLst>
                <a:tab pos="809625" algn="l"/>
              </a:tabLst>
            </a:pPr>
            <a:r>
              <a:rPr lang="nl-NL" sz="2000" dirty="0">
                <a:latin typeface="Calibri" panose="020F0502020204030204" pitchFamily="34" charset="0"/>
              </a:rPr>
              <a:t>703	</a:t>
            </a:r>
            <a:r>
              <a:rPr lang="nl-NL" sz="2000" dirty="0" err="1">
                <a:latin typeface="Calibri" panose="020F0502020204030204" pitchFamily="34" charset="0"/>
              </a:rPr>
              <a:t>quam</a:t>
            </a:r>
            <a:r>
              <a:rPr lang="nl-NL" sz="2000" dirty="0">
                <a:latin typeface="Calibri" panose="020F0502020204030204" pitchFamily="34" charset="0"/>
              </a:rPr>
              <a:t> cum </a:t>
            </a:r>
            <a:r>
              <a:rPr lang="nl-NL" sz="2000" dirty="0" err="1">
                <a:latin typeface="Calibri" panose="020F0502020204030204" pitchFamily="34" charset="0"/>
              </a:rPr>
              <a:t>sanguineo</a:t>
            </a:r>
            <a:r>
              <a:rPr lang="nl-NL" sz="2000" dirty="0">
                <a:latin typeface="Calibri" panose="020F0502020204030204" pitchFamily="34" charset="0"/>
              </a:rPr>
              <a:t> </a:t>
            </a:r>
            <a:r>
              <a:rPr lang="nl-NL" sz="2000" dirty="0" err="1">
                <a:latin typeface="Calibri" panose="020F0502020204030204" pitchFamily="34" charset="0"/>
              </a:rPr>
              <a:t>sequitur</a:t>
            </a:r>
            <a:r>
              <a:rPr lang="nl-NL" sz="2000" dirty="0">
                <a:latin typeface="Calibri" panose="020F0502020204030204" pitchFamily="34" charset="0"/>
              </a:rPr>
              <a:t> </a:t>
            </a:r>
            <a:r>
              <a:rPr lang="nl-NL" sz="2000" dirty="0" err="1">
                <a:latin typeface="Calibri" panose="020F0502020204030204" pitchFamily="34" charset="0"/>
              </a:rPr>
              <a:t>Bellona</a:t>
            </a:r>
            <a:r>
              <a:rPr lang="nl-NL" sz="2000" dirty="0">
                <a:latin typeface="Calibri" panose="020F0502020204030204" pitchFamily="34" charset="0"/>
              </a:rPr>
              <a:t> </a:t>
            </a:r>
            <a:r>
              <a:rPr lang="nl-NL" sz="2000" dirty="0" err="1">
                <a:latin typeface="Calibri" panose="020F0502020204030204" pitchFamily="34" charset="0"/>
              </a:rPr>
              <a:t>flagello</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2376000"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625728" y="3669512"/>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ounded Rectangle 12">
            <a:extLst>
              <a:ext uri="{FF2B5EF4-FFF2-40B4-BE49-F238E27FC236}">
                <a16:creationId xmlns="" xmlns:a16="http://schemas.microsoft.com/office/drawing/2014/main" id="{31E1636C-321F-4ACA-B16E-FEF21B08B096}"/>
              </a:ext>
            </a:extLst>
          </p:cNvPr>
          <p:cNvSpPr/>
          <p:nvPr/>
        </p:nvSpPr>
        <p:spPr bwMode="auto">
          <a:xfrm>
            <a:off x="3850464"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Rounded Rectangle 12">
            <a:extLst>
              <a:ext uri="{FF2B5EF4-FFF2-40B4-BE49-F238E27FC236}">
                <a16:creationId xmlns="" xmlns:a16="http://schemas.microsoft.com/office/drawing/2014/main" id="{31E1636C-321F-4ACA-B16E-FEF21B08B096}"/>
              </a:ext>
            </a:extLst>
          </p:cNvPr>
          <p:cNvSpPr/>
          <p:nvPr/>
        </p:nvSpPr>
        <p:spPr bwMode="auto">
          <a:xfrm>
            <a:off x="5774560"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Rounded Rectangle 12">
            <a:extLst>
              <a:ext uri="{FF2B5EF4-FFF2-40B4-BE49-F238E27FC236}">
                <a16:creationId xmlns="" xmlns:a16="http://schemas.microsoft.com/office/drawing/2014/main" id="{31E1636C-321F-4ACA-B16E-FEF21B08B096}"/>
              </a:ext>
            </a:extLst>
          </p:cNvPr>
          <p:cNvSpPr/>
          <p:nvPr/>
        </p:nvSpPr>
        <p:spPr bwMode="auto">
          <a:xfrm>
            <a:off x="1204832" y="3044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4"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2407392" y="3669512"/>
            <a:ext cx="64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Rounded Rectangle 12">
            <a:extLst>
              <a:ext uri="{FF2B5EF4-FFF2-40B4-BE49-F238E27FC236}">
                <a16:creationId xmlns="" xmlns:a16="http://schemas.microsoft.com/office/drawing/2014/main" id="{31E1636C-321F-4ACA-B16E-FEF21B08B096}"/>
              </a:ext>
            </a:extLst>
          </p:cNvPr>
          <p:cNvSpPr/>
          <p:nvPr/>
        </p:nvSpPr>
        <p:spPr bwMode="auto">
          <a:xfrm>
            <a:off x="5390432" y="304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6" name="Straight Connector 11">
            <a:extLst>
              <a:ext uri="{FF2B5EF4-FFF2-40B4-BE49-F238E27FC236}">
                <a16:creationId xmlns="" xmlns:a16="http://schemas.microsoft.com/office/drawing/2014/main" id="{20A68504-B774-41B7-A7BC-92381FDC218A}"/>
              </a:ext>
            </a:extLst>
          </p:cNvPr>
          <p:cNvCxnSpPr/>
          <p:nvPr/>
        </p:nvCxnSpPr>
        <p:spPr bwMode="auto">
          <a:xfrm>
            <a:off x="1445344" y="5353096"/>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1">
            <a:extLst>
              <a:ext uri="{FF2B5EF4-FFF2-40B4-BE49-F238E27FC236}">
                <a16:creationId xmlns="" xmlns:a16="http://schemas.microsoft.com/office/drawing/2014/main" id="{20A68504-B774-41B7-A7BC-92381FDC218A}"/>
              </a:ext>
            </a:extLst>
          </p:cNvPr>
          <p:cNvCxnSpPr/>
          <p:nvPr/>
        </p:nvCxnSpPr>
        <p:spPr bwMode="auto">
          <a:xfrm>
            <a:off x="2106001" y="5353096"/>
            <a:ext cx="842543"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024000" y="5353096"/>
            <a:ext cx="46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470864" y="6194888"/>
            <a:ext cx="80049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0">
            <a:extLst>
              <a:ext uri="{FF2B5EF4-FFF2-40B4-BE49-F238E27FC236}">
                <a16:creationId xmlns="" xmlns:a16="http://schemas.microsoft.com/office/drawing/2014/main" id="{7EA249D8-42B6-44D3-89A6-A689AAB1CC93}"/>
              </a:ext>
            </a:extLst>
          </p:cNvPr>
          <p:cNvCxnSpPr/>
          <p:nvPr/>
        </p:nvCxnSpPr>
        <p:spPr bwMode="auto">
          <a:xfrm>
            <a:off x="6057740" y="571386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10">
            <a:extLst>
              <a:ext uri="{FF2B5EF4-FFF2-40B4-BE49-F238E27FC236}">
                <a16:creationId xmlns="" xmlns:a16="http://schemas.microsoft.com/office/drawing/2014/main" id="{C9B393C6-3F8E-4F48-B68C-D448B2B8691D}"/>
              </a:ext>
            </a:extLst>
          </p:cNvPr>
          <p:cNvCxnSpPr/>
          <p:nvPr/>
        </p:nvCxnSpPr>
        <p:spPr bwMode="auto">
          <a:xfrm>
            <a:off x="1133797"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Plus 27">
            <a:extLst>
              <a:ext uri="{FF2B5EF4-FFF2-40B4-BE49-F238E27FC236}">
                <a16:creationId xmlns="" xmlns:a16="http://schemas.microsoft.com/office/drawing/2014/main" id="{19088143-FD19-422D-9CD9-584520AB9F38}"/>
              </a:ext>
            </a:extLst>
          </p:cNvPr>
          <p:cNvSpPr/>
          <p:nvPr/>
        </p:nvSpPr>
        <p:spPr bwMode="auto">
          <a:xfrm>
            <a:off x="1189757" y="533707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Freeform 24">
            <a:extLst>
              <a:ext uri="{FF2B5EF4-FFF2-40B4-BE49-F238E27FC236}">
                <a16:creationId xmlns="" xmlns:a16="http://schemas.microsoft.com/office/drawing/2014/main" id="{B02DFEE7-18C7-4F80-BADD-F2474760D1C5}"/>
              </a:ext>
            </a:extLst>
          </p:cNvPr>
          <p:cNvSpPr/>
          <p:nvPr/>
        </p:nvSpPr>
        <p:spPr bwMode="auto">
          <a:xfrm>
            <a:off x="1119332" y="580386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26">
            <a:extLst>
              <a:ext uri="{FF2B5EF4-FFF2-40B4-BE49-F238E27FC236}">
                <a16:creationId xmlns="" xmlns:a16="http://schemas.microsoft.com/office/drawing/2014/main" id="{498C80E9-5061-49C6-84B9-65F9831927DD}"/>
              </a:ext>
            </a:extLst>
          </p:cNvPr>
          <p:cNvSpPr/>
          <p:nvPr/>
        </p:nvSpPr>
        <p:spPr bwMode="auto">
          <a:xfrm flipH="1">
            <a:off x="5814000" y="580386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Plus 25">
            <a:extLst>
              <a:ext uri="{FF2B5EF4-FFF2-40B4-BE49-F238E27FC236}">
                <a16:creationId xmlns="" xmlns:a16="http://schemas.microsoft.com/office/drawing/2014/main" id="{DF459641-48CB-4152-A8AA-D7181B66516E}"/>
              </a:ext>
            </a:extLst>
          </p:cNvPr>
          <p:cNvSpPr/>
          <p:nvPr/>
        </p:nvSpPr>
        <p:spPr bwMode="auto">
          <a:xfrm>
            <a:off x="1325088" y="6195272"/>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 name="Vrije vorm 3"/>
          <p:cNvSpPr/>
          <p:nvPr/>
        </p:nvSpPr>
        <p:spPr bwMode="auto">
          <a:xfrm>
            <a:off x="3502617" y="3176158"/>
            <a:ext cx="1286359" cy="295462"/>
          </a:xfrm>
          <a:custGeom>
            <a:avLst/>
            <a:gdLst>
              <a:gd name="connsiteX0" fmla="*/ 0 w 1286359"/>
              <a:gd name="connsiteY0" fmla="*/ 217971 h 295462"/>
              <a:gd name="connsiteX1" fmla="*/ 557939 w 1286359"/>
              <a:gd name="connsiteY1" fmla="*/ 995 h 295462"/>
              <a:gd name="connsiteX2" fmla="*/ 1286359 w 1286359"/>
              <a:gd name="connsiteY2" fmla="*/ 295462 h 295462"/>
            </a:gdLst>
            <a:ahLst/>
            <a:cxnLst>
              <a:cxn ang="0">
                <a:pos x="connsiteX0" y="connsiteY0"/>
              </a:cxn>
              <a:cxn ang="0">
                <a:pos x="connsiteX1" y="connsiteY1"/>
              </a:cxn>
              <a:cxn ang="0">
                <a:pos x="connsiteX2" y="connsiteY2"/>
              </a:cxn>
            </a:cxnLst>
            <a:rect l="l" t="t" r="r" b="b"/>
            <a:pathLst>
              <a:path w="1286359" h="295462">
                <a:moveTo>
                  <a:pt x="0" y="217971"/>
                </a:moveTo>
                <a:cubicBezTo>
                  <a:pt x="171773" y="103025"/>
                  <a:pt x="343546" y="-11920"/>
                  <a:pt x="557939" y="995"/>
                </a:cubicBezTo>
                <a:cubicBezTo>
                  <a:pt x="772332" y="13910"/>
                  <a:pt x="1029345" y="154686"/>
                  <a:pt x="1286359" y="29546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cxnSp>
        <p:nvCxnSpPr>
          <p:cNvPr id="28" name="Straight Connector 11">
            <a:extLst>
              <a:ext uri="{FF2B5EF4-FFF2-40B4-BE49-F238E27FC236}">
                <a16:creationId xmlns="" xmlns:a16="http://schemas.microsoft.com/office/drawing/2014/main" id="{20A68504-B774-41B7-A7BC-92381FDC218A}"/>
              </a:ext>
            </a:extLst>
          </p:cNvPr>
          <p:cNvCxnSpPr/>
          <p:nvPr/>
        </p:nvCxnSpPr>
        <p:spPr bwMode="auto">
          <a:xfrm>
            <a:off x="1177696" y="4511304"/>
            <a:ext cx="80764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Freeform 40">
            <a:extLst>
              <a:ext uri="{FF2B5EF4-FFF2-40B4-BE49-F238E27FC236}">
                <a16:creationId xmlns="" xmlns:a16="http://schemas.microsoft.com/office/drawing/2014/main" id="{63DDB7CD-27E6-4D78-B4CB-318FDE942536}"/>
              </a:ext>
            </a:extLst>
          </p:cNvPr>
          <p:cNvSpPr/>
          <p:nvPr/>
        </p:nvSpPr>
        <p:spPr bwMode="auto">
          <a:xfrm>
            <a:off x="1108372" y="411246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Freeform 41">
            <a:extLst>
              <a:ext uri="{FF2B5EF4-FFF2-40B4-BE49-F238E27FC236}">
                <a16:creationId xmlns="" xmlns:a16="http://schemas.microsoft.com/office/drawing/2014/main" id="{D438EFD4-4F16-4229-870B-2267AB4EA1FC}"/>
              </a:ext>
            </a:extLst>
          </p:cNvPr>
          <p:cNvSpPr/>
          <p:nvPr/>
        </p:nvSpPr>
        <p:spPr bwMode="auto">
          <a:xfrm flipH="1">
            <a:off x="2466000" y="411361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 name="Vrije vorm 5"/>
          <p:cNvSpPr/>
          <p:nvPr/>
        </p:nvSpPr>
        <p:spPr bwMode="auto">
          <a:xfrm>
            <a:off x="1625600" y="3701143"/>
            <a:ext cx="3933371" cy="551543"/>
          </a:xfrm>
          <a:custGeom>
            <a:avLst/>
            <a:gdLst>
              <a:gd name="connsiteX0" fmla="*/ 0 w 3933371"/>
              <a:gd name="connsiteY0" fmla="*/ 551543 h 551543"/>
              <a:gd name="connsiteX1" fmla="*/ 188686 w 3933371"/>
              <a:gd name="connsiteY1" fmla="*/ 261257 h 551543"/>
              <a:gd name="connsiteX2" fmla="*/ 1074057 w 3933371"/>
              <a:gd name="connsiteY2" fmla="*/ 333828 h 551543"/>
              <a:gd name="connsiteX3" fmla="*/ 1494971 w 3933371"/>
              <a:gd name="connsiteY3" fmla="*/ 87086 h 551543"/>
              <a:gd name="connsiteX4" fmla="*/ 2061029 w 3933371"/>
              <a:gd name="connsiteY4" fmla="*/ 406400 h 551543"/>
              <a:gd name="connsiteX5" fmla="*/ 2641600 w 3933371"/>
              <a:gd name="connsiteY5" fmla="*/ 43543 h 551543"/>
              <a:gd name="connsiteX6" fmla="*/ 3294743 w 3933371"/>
              <a:gd name="connsiteY6" fmla="*/ 217714 h 551543"/>
              <a:gd name="connsiteX7" fmla="*/ 3933371 w 3933371"/>
              <a:gd name="connsiteY7" fmla="*/ 0 h 551543"/>
              <a:gd name="connsiteX0" fmla="*/ 0 w 3933371"/>
              <a:gd name="connsiteY0" fmla="*/ 551543 h 551543"/>
              <a:gd name="connsiteX1" fmla="*/ 188686 w 3933371"/>
              <a:gd name="connsiteY1" fmla="*/ 261257 h 551543"/>
              <a:gd name="connsiteX2" fmla="*/ 1074057 w 3933371"/>
              <a:gd name="connsiteY2" fmla="*/ 333828 h 551543"/>
              <a:gd name="connsiteX3" fmla="*/ 1494971 w 3933371"/>
              <a:gd name="connsiteY3" fmla="*/ 87086 h 551543"/>
              <a:gd name="connsiteX4" fmla="*/ 2061029 w 3933371"/>
              <a:gd name="connsiteY4" fmla="*/ 304800 h 551543"/>
              <a:gd name="connsiteX5" fmla="*/ 2641600 w 3933371"/>
              <a:gd name="connsiteY5" fmla="*/ 43543 h 551543"/>
              <a:gd name="connsiteX6" fmla="*/ 3294743 w 3933371"/>
              <a:gd name="connsiteY6" fmla="*/ 217714 h 551543"/>
              <a:gd name="connsiteX7" fmla="*/ 3933371 w 3933371"/>
              <a:gd name="connsiteY7" fmla="*/ 0 h 551543"/>
              <a:gd name="connsiteX0" fmla="*/ 0 w 3933371"/>
              <a:gd name="connsiteY0" fmla="*/ 551543 h 551543"/>
              <a:gd name="connsiteX1" fmla="*/ 188686 w 3933371"/>
              <a:gd name="connsiteY1" fmla="*/ 261257 h 551543"/>
              <a:gd name="connsiteX2" fmla="*/ 1030514 w 3933371"/>
              <a:gd name="connsiteY2" fmla="*/ 304800 h 551543"/>
              <a:gd name="connsiteX3" fmla="*/ 1494971 w 3933371"/>
              <a:gd name="connsiteY3" fmla="*/ 87086 h 551543"/>
              <a:gd name="connsiteX4" fmla="*/ 2061029 w 3933371"/>
              <a:gd name="connsiteY4" fmla="*/ 304800 h 551543"/>
              <a:gd name="connsiteX5" fmla="*/ 2641600 w 3933371"/>
              <a:gd name="connsiteY5" fmla="*/ 43543 h 551543"/>
              <a:gd name="connsiteX6" fmla="*/ 3294743 w 3933371"/>
              <a:gd name="connsiteY6" fmla="*/ 217714 h 551543"/>
              <a:gd name="connsiteX7" fmla="*/ 3933371 w 3933371"/>
              <a:gd name="connsiteY7" fmla="*/ 0 h 551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3371" h="551543">
                <a:moveTo>
                  <a:pt x="0" y="551543"/>
                </a:moveTo>
                <a:cubicBezTo>
                  <a:pt x="4838" y="424543"/>
                  <a:pt x="16934" y="302381"/>
                  <a:pt x="188686" y="261257"/>
                </a:cubicBezTo>
                <a:cubicBezTo>
                  <a:pt x="360438" y="220133"/>
                  <a:pt x="812800" y="333828"/>
                  <a:pt x="1030514" y="304800"/>
                </a:cubicBezTo>
                <a:cubicBezTo>
                  <a:pt x="1248228" y="275772"/>
                  <a:pt x="1323219" y="87086"/>
                  <a:pt x="1494971" y="87086"/>
                </a:cubicBezTo>
                <a:cubicBezTo>
                  <a:pt x="1666723" y="87086"/>
                  <a:pt x="1869924" y="312057"/>
                  <a:pt x="2061029" y="304800"/>
                </a:cubicBezTo>
                <a:cubicBezTo>
                  <a:pt x="2252134" y="297543"/>
                  <a:pt x="2435981" y="58057"/>
                  <a:pt x="2641600" y="43543"/>
                </a:cubicBezTo>
                <a:cubicBezTo>
                  <a:pt x="2847219" y="29029"/>
                  <a:pt x="3079448" y="224971"/>
                  <a:pt x="3294743" y="217714"/>
                </a:cubicBezTo>
                <a:cubicBezTo>
                  <a:pt x="3510038" y="210457"/>
                  <a:pt x="3721704" y="105228"/>
                  <a:pt x="3933371"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5" name="Rounded Rectangle 12">
            <a:extLst>
              <a:ext uri="{FF2B5EF4-FFF2-40B4-BE49-F238E27FC236}">
                <a16:creationId xmlns="" xmlns:a16="http://schemas.microsoft.com/office/drawing/2014/main" id="{31E1636C-321F-4ACA-B16E-FEF21B08B096}"/>
              </a:ext>
            </a:extLst>
          </p:cNvPr>
          <p:cNvSpPr/>
          <p:nvPr/>
        </p:nvSpPr>
        <p:spPr bwMode="auto">
          <a:xfrm>
            <a:off x="5091728" y="38638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Vrije vorm 19"/>
          <p:cNvSpPr/>
          <p:nvPr/>
        </p:nvSpPr>
        <p:spPr bwMode="auto">
          <a:xfrm>
            <a:off x="3077029" y="4005925"/>
            <a:ext cx="2220685" cy="275789"/>
          </a:xfrm>
          <a:custGeom>
            <a:avLst/>
            <a:gdLst>
              <a:gd name="connsiteX0" fmla="*/ 0 w 2220685"/>
              <a:gd name="connsiteY0" fmla="*/ 261275 h 275789"/>
              <a:gd name="connsiteX1" fmla="*/ 174171 w 2220685"/>
              <a:gd name="connsiteY1" fmla="*/ 18 h 275789"/>
              <a:gd name="connsiteX2" fmla="*/ 812800 w 2220685"/>
              <a:gd name="connsiteY2" fmla="*/ 246761 h 275789"/>
              <a:gd name="connsiteX3" fmla="*/ 1248228 w 2220685"/>
              <a:gd name="connsiteY3" fmla="*/ 43561 h 275789"/>
              <a:gd name="connsiteX4" fmla="*/ 2220685 w 2220685"/>
              <a:gd name="connsiteY4" fmla="*/ 275789 h 27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0685" h="275789">
                <a:moveTo>
                  <a:pt x="0" y="261275"/>
                </a:moveTo>
                <a:cubicBezTo>
                  <a:pt x="19352" y="131856"/>
                  <a:pt x="38704" y="2437"/>
                  <a:pt x="174171" y="18"/>
                </a:cubicBezTo>
                <a:cubicBezTo>
                  <a:pt x="309638" y="-2401"/>
                  <a:pt x="633791" y="239504"/>
                  <a:pt x="812800" y="246761"/>
                </a:cubicBezTo>
                <a:cubicBezTo>
                  <a:pt x="991810" y="254018"/>
                  <a:pt x="1013581" y="38723"/>
                  <a:pt x="1248228" y="43561"/>
                </a:cubicBezTo>
                <a:cubicBezTo>
                  <a:pt x="1482875" y="48399"/>
                  <a:pt x="1851780" y="162094"/>
                  <a:pt x="2220685" y="27578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31E1636C-321F-4ACA-B16E-FEF21B08B096}"/>
              </a:ext>
            </a:extLst>
          </p:cNvPr>
          <p:cNvSpPr/>
          <p:nvPr/>
        </p:nvSpPr>
        <p:spPr bwMode="auto">
          <a:xfrm>
            <a:off x="3887232" y="472845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7" name="Freeform 40">
            <a:extLst>
              <a:ext uri="{FF2B5EF4-FFF2-40B4-BE49-F238E27FC236}">
                <a16:creationId xmlns="" xmlns:a16="http://schemas.microsoft.com/office/drawing/2014/main" id="{63DDB7CD-27E6-4D78-B4CB-318FDE942536}"/>
              </a:ext>
            </a:extLst>
          </p:cNvPr>
          <p:cNvSpPr/>
          <p:nvPr/>
        </p:nvSpPr>
        <p:spPr bwMode="auto">
          <a:xfrm>
            <a:off x="1408508" y="496241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D438EFD4-4F16-4229-870B-2267AB4EA1FC}"/>
              </a:ext>
            </a:extLst>
          </p:cNvPr>
          <p:cNvSpPr/>
          <p:nvPr/>
        </p:nvSpPr>
        <p:spPr bwMode="auto">
          <a:xfrm flipH="1">
            <a:off x="2806272" y="496356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Freeform 40">
            <a:extLst>
              <a:ext uri="{FF2B5EF4-FFF2-40B4-BE49-F238E27FC236}">
                <a16:creationId xmlns="" xmlns:a16="http://schemas.microsoft.com/office/drawing/2014/main" id="{63DDB7CD-27E6-4D78-B4CB-318FDE942536}"/>
              </a:ext>
            </a:extLst>
          </p:cNvPr>
          <p:cNvSpPr/>
          <p:nvPr/>
        </p:nvSpPr>
        <p:spPr bwMode="auto">
          <a:xfrm>
            <a:off x="4560932" y="496226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0" name="Freeform 41">
            <a:extLst>
              <a:ext uri="{FF2B5EF4-FFF2-40B4-BE49-F238E27FC236}">
                <a16:creationId xmlns="" xmlns:a16="http://schemas.microsoft.com/office/drawing/2014/main" id="{D438EFD4-4F16-4229-870B-2267AB4EA1FC}"/>
              </a:ext>
            </a:extLst>
          </p:cNvPr>
          <p:cNvSpPr/>
          <p:nvPr/>
        </p:nvSpPr>
        <p:spPr bwMode="auto">
          <a:xfrm flipH="1">
            <a:off x="4988014" y="496341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Vrije vorm 26"/>
          <p:cNvSpPr/>
          <p:nvPr/>
        </p:nvSpPr>
        <p:spPr bwMode="auto">
          <a:xfrm>
            <a:off x="2400300" y="4698938"/>
            <a:ext cx="1689100" cy="444562"/>
          </a:xfrm>
          <a:custGeom>
            <a:avLst/>
            <a:gdLst>
              <a:gd name="connsiteX0" fmla="*/ 0 w 1689100"/>
              <a:gd name="connsiteY0" fmla="*/ 419162 h 444562"/>
              <a:gd name="connsiteX1" fmla="*/ 520700 w 1689100"/>
              <a:gd name="connsiteY1" fmla="*/ 62 h 444562"/>
              <a:gd name="connsiteX2" fmla="*/ 1689100 w 1689100"/>
              <a:gd name="connsiteY2" fmla="*/ 444562 h 444562"/>
            </a:gdLst>
            <a:ahLst/>
            <a:cxnLst>
              <a:cxn ang="0">
                <a:pos x="connsiteX0" y="connsiteY0"/>
              </a:cxn>
              <a:cxn ang="0">
                <a:pos x="connsiteX1" y="connsiteY1"/>
              </a:cxn>
              <a:cxn ang="0">
                <a:pos x="connsiteX2" y="connsiteY2"/>
              </a:cxn>
            </a:cxnLst>
            <a:rect l="l" t="t" r="r" b="b"/>
            <a:pathLst>
              <a:path w="1689100" h="444562">
                <a:moveTo>
                  <a:pt x="0" y="419162"/>
                </a:moveTo>
                <a:cubicBezTo>
                  <a:pt x="119591" y="207495"/>
                  <a:pt x="239183" y="-4171"/>
                  <a:pt x="520700" y="62"/>
                </a:cubicBezTo>
                <a:cubicBezTo>
                  <a:pt x="802217" y="4295"/>
                  <a:pt x="1245658" y="224428"/>
                  <a:pt x="1689100" y="44456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1" name="Rounded Rectangle 12">
            <a:extLst>
              <a:ext uri="{FF2B5EF4-FFF2-40B4-BE49-F238E27FC236}">
                <a16:creationId xmlns="" xmlns:a16="http://schemas.microsoft.com/office/drawing/2014/main" id="{9AD19DD1-E140-4B80-B38A-6B679C816A8B}"/>
              </a:ext>
            </a:extLst>
          </p:cNvPr>
          <p:cNvSpPr/>
          <p:nvPr/>
        </p:nvSpPr>
        <p:spPr bwMode="auto">
          <a:xfrm>
            <a:off x="4600035" y="472845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Vrije vorm 41"/>
          <p:cNvSpPr/>
          <p:nvPr/>
        </p:nvSpPr>
        <p:spPr bwMode="auto">
          <a:xfrm>
            <a:off x="1682750" y="5321300"/>
            <a:ext cx="3213452" cy="430821"/>
          </a:xfrm>
          <a:custGeom>
            <a:avLst/>
            <a:gdLst>
              <a:gd name="connsiteX0" fmla="*/ 0 w 3216673"/>
              <a:gd name="connsiteY0" fmla="*/ 82550 h 426752"/>
              <a:gd name="connsiteX1" fmla="*/ 260350 w 3216673"/>
              <a:gd name="connsiteY1" fmla="*/ 368300 h 426752"/>
              <a:gd name="connsiteX2" fmla="*/ 609600 w 3216673"/>
              <a:gd name="connsiteY2" fmla="*/ 177800 h 426752"/>
              <a:gd name="connsiteX3" fmla="*/ 1200150 w 3216673"/>
              <a:gd name="connsiteY3" fmla="*/ 400050 h 426752"/>
              <a:gd name="connsiteX4" fmla="*/ 1670050 w 3216673"/>
              <a:gd name="connsiteY4" fmla="*/ 171450 h 426752"/>
              <a:gd name="connsiteX5" fmla="*/ 2082800 w 3216673"/>
              <a:gd name="connsiteY5" fmla="*/ 349250 h 426752"/>
              <a:gd name="connsiteX6" fmla="*/ 2374900 w 3216673"/>
              <a:gd name="connsiteY6" fmla="*/ 139700 h 426752"/>
              <a:gd name="connsiteX7" fmla="*/ 3117850 w 3216673"/>
              <a:gd name="connsiteY7" fmla="*/ 425450 h 426752"/>
              <a:gd name="connsiteX8" fmla="*/ 3187700 w 3216673"/>
              <a:gd name="connsiteY8" fmla="*/ 0 h 426752"/>
              <a:gd name="connsiteX0" fmla="*/ 0 w 3213452"/>
              <a:gd name="connsiteY0" fmla="*/ 82550 h 430821"/>
              <a:gd name="connsiteX1" fmla="*/ 260350 w 3213452"/>
              <a:gd name="connsiteY1" fmla="*/ 368300 h 430821"/>
              <a:gd name="connsiteX2" fmla="*/ 609600 w 3213452"/>
              <a:gd name="connsiteY2" fmla="*/ 177800 h 430821"/>
              <a:gd name="connsiteX3" fmla="*/ 1200150 w 3213452"/>
              <a:gd name="connsiteY3" fmla="*/ 400050 h 430821"/>
              <a:gd name="connsiteX4" fmla="*/ 1670050 w 3213452"/>
              <a:gd name="connsiteY4" fmla="*/ 171450 h 430821"/>
              <a:gd name="connsiteX5" fmla="*/ 2082800 w 3213452"/>
              <a:gd name="connsiteY5" fmla="*/ 349250 h 430821"/>
              <a:gd name="connsiteX6" fmla="*/ 2435860 w 3213452"/>
              <a:gd name="connsiteY6" fmla="*/ 246380 h 430821"/>
              <a:gd name="connsiteX7" fmla="*/ 3117850 w 3213452"/>
              <a:gd name="connsiteY7" fmla="*/ 425450 h 430821"/>
              <a:gd name="connsiteX8" fmla="*/ 3187700 w 3213452"/>
              <a:gd name="connsiteY8" fmla="*/ 0 h 430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13452" h="430821">
                <a:moveTo>
                  <a:pt x="0" y="82550"/>
                </a:moveTo>
                <a:cubicBezTo>
                  <a:pt x="79375" y="217487"/>
                  <a:pt x="158750" y="352425"/>
                  <a:pt x="260350" y="368300"/>
                </a:cubicBezTo>
                <a:cubicBezTo>
                  <a:pt x="361950" y="384175"/>
                  <a:pt x="452967" y="172508"/>
                  <a:pt x="609600" y="177800"/>
                </a:cubicBezTo>
                <a:cubicBezTo>
                  <a:pt x="766233" y="183092"/>
                  <a:pt x="1023408" y="401108"/>
                  <a:pt x="1200150" y="400050"/>
                </a:cubicBezTo>
                <a:cubicBezTo>
                  <a:pt x="1376892" y="398992"/>
                  <a:pt x="1522942" y="179917"/>
                  <a:pt x="1670050" y="171450"/>
                </a:cubicBezTo>
                <a:cubicBezTo>
                  <a:pt x="1817158" y="162983"/>
                  <a:pt x="1955165" y="336762"/>
                  <a:pt x="2082800" y="349250"/>
                </a:cubicBezTo>
                <a:cubicBezTo>
                  <a:pt x="2210435" y="361738"/>
                  <a:pt x="2263352" y="233680"/>
                  <a:pt x="2435860" y="246380"/>
                </a:cubicBezTo>
                <a:cubicBezTo>
                  <a:pt x="2608368" y="259080"/>
                  <a:pt x="2992543" y="466513"/>
                  <a:pt x="3117850" y="425450"/>
                </a:cubicBezTo>
                <a:cubicBezTo>
                  <a:pt x="3243157" y="384387"/>
                  <a:pt x="3220508" y="201083"/>
                  <a:pt x="31877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3" name="Vrije vorm 42"/>
          <p:cNvSpPr/>
          <p:nvPr/>
        </p:nvSpPr>
        <p:spPr bwMode="auto">
          <a:xfrm>
            <a:off x="1419068" y="5355771"/>
            <a:ext cx="2835503" cy="609600"/>
          </a:xfrm>
          <a:custGeom>
            <a:avLst/>
            <a:gdLst>
              <a:gd name="connsiteX0" fmla="*/ 131190 w 2962422"/>
              <a:gd name="connsiteY0" fmla="*/ 609600 h 609600"/>
              <a:gd name="connsiteX1" fmla="*/ 290847 w 2962422"/>
              <a:gd name="connsiteY1" fmla="*/ 377372 h 609600"/>
              <a:gd name="connsiteX2" fmla="*/ 2700218 w 2962422"/>
              <a:gd name="connsiteY2" fmla="*/ 522515 h 609600"/>
              <a:gd name="connsiteX3" fmla="*/ 2787304 w 2962422"/>
              <a:gd name="connsiteY3" fmla="*/ 0 h 609600"/>
              <a:gd name="connsiteX0" fmla="*/ 32360 w 2835503"/>
              <a:gd name="connsiteY0" fmla="*/ 609600 h 609600"/>
              <a:gd name="connsiteX1" fmla="*/ 626357 w 2835503"/>
              <a:gd name="connsiteY1" fmla="*/ 423092 h 609600"/>
              <a:gd name="connsiteX2" fmla="*/ 2601388 w 2835503"/>
              <a:gd name="connsiteY2" fmla="*/ 522515 h 609600"/>
              <a:gd name="connsiteX3" fmla="*/ 2688474 w 2835503"/>
              <a:gd name="connsiteY3" fmla="*/ 0 h 609600"/>
            </a:gdLst>
            <a:ahLst/>
            <a:cxnLst>
              <a:cxn ang="0">
                <a:pos x="connsiteX0" y="connsiteY0"/>
              </a:cxn>
              <a:cxn ang="0">
                <a:pos x="connsiteX1" y="connsiteY1"/>
              </a:cxn>
              <a:cxn ang="0">
                <a:pos x="connsiteX2" y="connsiteY2"/>
              </a:cxn>
              <a:cxn ang="0">
                <a:pos x="connsiteX3" y="connsiteY3"/>
              </a:cxn>
            </a:cxnLst>
            <a:rect l="l" t="t" r="r" b="b"/>
            <a:pathLst>
              <a:path w="2835503" h="609600">
                <a:moveTo>
                  <a:pt x="32360" y="609600"/>
                </a:moveTo>
                <a:cubicBezTo>
                  <a:pt x="-101897" y="500743"/>
                  <a:pt x="198186" y="437606"/>
                  <a:pt x="626357" y="423092"/>
                </a:cubicBezTo>
                <a:cubicBezTo>
                  <a:pt x="1054528" y="408578"/>
                  <a:pt x="2257702" y="593030"/>
                  <a:pt x="2601388" y="522515"/>
                </a:cubicBezTo>
                <a:cubicBezTo>
                  <a:pt x="2945074" y="452000"/>
                  <a:pt x="2852969" y="229810"/>
                  <a:pt x="2688474" y="0"/>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5" name="Rounded Rectangle 12">
            <a:extLst>
              <a:ext uri="{FF2B5EF4-FFF2-40B4-BE49-F238E27FC236}">
                <a16:creationId xmlns="" xmlns:a16="http://schemas.microsoft.com/office/drawing/2014/main" id="{31E1636C-321F-4ACA-B16E-FEF21B08B096}"/>
              </a:ext>
            </a:extLst>
          </p:cNvPr>
          <p:cNvSpPr/>
          <p:nvPr/>
        </p:nvSpPr>
        <p:spPr bwMode="auto">
          <a:xfrm>
            <a:off x="1288372" y="55970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Rounded Rectangle 12">
            <a:extLst>
              <a:ext uri="{FF2B5EF4-FFF2-40B4-BE49-F238E27FC236}">
                <a16:creationId xmlns="" xmlns:a16="http://schemas.microsoft.com/office/drawing/2014/main" id="{31E1636C-321F-4ACA-B16E-FEF21B08B096}"/>
              </a:ext>
            </a:extLst>
          </p:cNvPr>
          <p:cNvSpPr/>
          <p:nvPr/>
        </p:nvSpPr>
        <p:spPr bwMode="auto">
          <a:xfrm>
            <a:off x="4635942" y="559701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Vrije vorm 43"/>
          <p:cNvSpPr/>
          <p:nvPr/>
        </p:nvSpPr>
        <p:spPr bwMode="auto">
          <a:xfrm>
            <a:off x="2794000" y="6197600"/>
            <a:ext cx="2832100" cy="342920"/>
          </a:xfrm>
          <a:custGeom>
            <a:avLst/>
            <a:gdLst>
              <a:gd name="connsiteX0" fmla="*/ 0 w 2832100"/>
              <a:gd name="connsiteY0" fmla="*/ 0 h 342920"/>
              <a:gd name="connsiteX1" fmla="*/ 2032000 w 2832100"/>
              <a:gd name="connsiteY1" fmla="*/ 342900 h 342920"/>
              <a:gd name="connsiteX2" fmla="*/ 2832100 w 2832100"/>
              <a:gd name="connsiteY2" fmla="*/ 12700 h 342920"/>
            </a:gdLst>
            <a:ahLst/>
            <a:cxnLst>
              <a:cxn ang="0">
                <a:pos x="connsiteX0" y="connsiteY0"/>
              </a:cxn>
              <a:cxn ang="0">
                <a:pos x="connsiteX1" y="connsiteY1"/>
              </a:cxn>
              <a:cxn ang="0">
                <a:pos x="connsiteX2" y="connsiteY2"/>
              </a:cxn>
            </a:cxnLst>
            <a:rect l="l" t="t" r="r" b="b"/>
            <a:pathLst>
              <a:path w="2832100" h="342920">
                <a:moveTo>
                  <a:pt x="0" y="0"/>
                </a:moveTo>
                <a:cubicBezTo>
                  <a:pt x="779991" y="170391"/>
                  <a:pt x="1559983" y="340783"/>
                  <a:pt x="2032000" y="342900"/>
                </a:cubicBezTo>
                <a:cubicBezTo>
                  <a:pt x="2504017" y="345017"/>
                  <a:pt x="2668058" y="178858"/>
                  <a:pt x="2832100" y="127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12859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par>
                          <p:cTn id="23" fill="hold">
                            <p:stCondLst>
                              <p:cond delay="750"/>
                            </p:stCondLst>
                            <p:childTnLst>
                              <p:par>
                                <p:cTn id="24" presetID="31"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750" fill="hold"/>
                                        <p:tgtEl>
                                          <p:spTgt spid="12"/>
                                        </p:tgtEl>
                                        <p:attrNameLst>
                                          <p:attrName>ppt_w</p:attrName>
                                        </p:attrNameLst>
                                      </p:cBhvr>
                                      <p:tavLst>
                                        <p:tav tm="0">
                                          <p:val>
                                            <p:fltVal val="0"/>
                                          </p:val>
                                        </p:tav>
                                        <p:tav tm="100000">
                                          <p:val>
                                            <p:strVal val="#ppt_w"/>
                                          </p:val>
                                        </p:tav>
                                      </p:tavLst>
                                    </p:anim>
                                    <p:anim calcmode="lin" valueType="num">
                                      <p:cBhvr>
                                        <p:cTn id="27" dur="750" fill="hold"/>
                                        <p:tgtEl>
                                          <p:spTgt spid="12"/>
                                        </p:tgtEl>
                                        <p:attrNameLst>
                                          <p:attrName>ppt_h</p:attrName>
                                        </p:attrNameLst>
                                      </p:cBhvr>
                                      <p:tavLst>
                                        <p:tav tm="0">
                                          <p:val>
                                            <p:fltVal val="0"/>
                                          </p:val>
                                        </p:tav>
                                        <p:tav tm="100000">
                                          <p:val>
                                            <p:strVal val="#ppt_h"/>
                                          </p:val>
                                        </p:tav>
                                      </p:tavLst>
                                    </p:anim>
                                    <p:anim calcmode="lin" valueType="num">
                                      <p:cBhvr>
                                        <p:cTn id="28" dur="750" fill="hold"/>
                                        <p:tgtEl>
                                          <p:spTgt spid="12"/>
                                        </p:tgtEl>
                                        <p:attrNameLst>
                                          <p:attrName>style.rotation</p:attrName>
                                        </p:attrNameLst>
                                      </p:cBhvr>
                                      <p:tavLst>
                                        <p:tav tm="0">
                                          <p:val>
                                            <p:fltVal val="90"/>
                                          </p:val>
                                        </p:tav>
                                        <p:tav tm="100000">
                                          <p:val>
                                            <p:fltVal val="0"/>
                                          </p:val>
                                        </p:tav>
                                      </p:tavLst>
                                    </p:anim>
                                    <p:animEffect transition="in" filter="fade">
                                      <p:cBhvr>
                                        <p:cTn id="29" dur="75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750" fill="hold"/>
                                        <p:tgtEl>
                                          <p:spTgt spid="13"/>
                                        </p:tgtEl>
                                        <p:attrNameLst>
                                          <p:attrName>ppt_w</p:attrName>
                                        </p:attrNameLst>
                                      </p:cBhvr>
                                      <p:tavLst>
                                        <p:tav tm="0">
                                          <p:val>
                                            <p:fltVal val="0"/>
                                          </p:val>
                                        </p:tav>
                                        <p:tav tm="100000">
                                          <p:val>
                                            <p:strVal val="#ppt_w"/>
                                          </p:val>
                                        </p:tav>
                                      </p:tavLst>
                                    </p:anim>
                                    <p:anim calcmode="lin" valueType="num">
                                      <p:cBhvr>
                                        <p:cTn id="35" dur="750" fill="hold"/>
                                        <p:tgtEl>
                                          <p:spTgt spid="13"/>
                                        </p:tgtEl>
                                        <p:attrNameLst>
                                          <p:attrName>ppt_h</p:attrName>
                                        </p:attrNameLst>
                                      </p:cBhvr>
                                      <p:tavLst>
                                        <p:tav tm="0">
                                          <p:val>
                                            <p:fltVal val="0"/>
                                          </p:val>
                                        </p:tav>
                                        <p:tav tm="100000">
                                          <p:val>
                                            <p:strVal val="#ppt_h"/>
                                          </p:val>
                                        </p:tav>
                                      </p:tavLst>
                                    </p:anim>
                                    <p:anim calcmode="lin" valueType="num">
                                      <p:cBhvr>
                                        <p:cTn id="36" dur="750" fill="hold"/>
                                        <p:tgtEl>
                                          <p:spTgt spid="13"/>
                                        </p:tgtEl>
                                        <p:attrNameLst>
                                          <p:attrName>style.rotation</p:attrName>
                                        </p:attrNameLst>
                                      </p:cBhvr>
                                      <p:tavLst>
                                        <p:tav tm="0">
                                          <p:val>
                                            <p:fltVal val="90"/>
                                          </p:val>
                                        </p:tav>
                                        <p:tav tm="100000">
                                          <p:val>
                                            <p:fltVal val="0"/>
                                          </p:val>
                                        </p:tav>
                                      </p:tavLst>
                                    </p:anim>
                                    <p:animEffect transition="in" filter="fade">
                                      <p:cBhvr>
                                        <p:cTn id="37" dur="75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barn(outVertical)">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arn(outVertical)">
                                      <p:cBhvr>
                                        <p:cTn id="54" dur="5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37"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barn(outVertical)">
                                      <p:cBhvr>
                                        <p:cTn id="59" dur="500"/>
                                        <p:tgtEl>
                                          <p:spTgt spid="1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37" fill="hold"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barn(outVertical)">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barn(outVertical)">
                                      <p:cBhvr>
                                        <p:cTn id="69" dur="500"/>
                                        <p:tgtEl>
                                          <p:spTgt spid="18"/>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37" fill="hold"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barn(outVertical)">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1000"/>
                                        <p:tgtEl>
                                          <p:spTgt spid="22"/>
                                        </p:tgtEl>
                                      </p:cBhvr>
                                    </p:animEffect>
                                    <p:anim calcmode="lin" valueType="num">
                                      <p:cBhvr>
                                        <p:cTn id="80" dur="1000" fill="hold"/>
                                        <p:tgtEl>
                                          <p:spTgt spid="22"/>
                                        </p:tgtEl>
                                        <p:attrNameLst>
                                          <p:attrName>ppt_x</p:attrName>
                                        </p:attrNameLst>
                                      </p:cBhvr>
                                      <p:tavLst>
                                        <p:tav tm="0">
                                          <p:val>
                                            <p:strVal val="#ppt_x"/>
                                          </p:val>
                                        </p:tav>
                                        <p:tav tm="100000">
                                          <p:val>
                                            <p:strVal val="#ppt_x"/>
                                          </p:val>
                                        </p:tav>
                                      </p:tavLst>
                                    </p:anim>
                                    <p:anim calcmode="lin" valueType="num">
                                      <p:cBhvr>
                                        <p:cTn id="81" dur="1000" fill="hold"/>
                                        <p:tgtEl>
                                          <p:spTgt spid="22"/>
                                        </p:tgtEl>
                                        <p:attrNameLst>
                                          <p:attrName>ppt_y</p:attrName>
                                        </p:attrNameLst>
                                      </p:cBhvr>
                                      <p:tavLst>
                                        <p:tav tm="0">
                                          <p:val>
                                            <p:strVal val="#ppt_y-.1"/>
                                          </p:val>
                                        </p:tav>
                                        <p:tav tm="100000">
                                          <p:val>
                                            <p:strVal val="#ppt_y"/>
                                          </p:val>
                                        </p:tav>
                                      </p:tavLst>
                                    </p:anim>
                                  </p:childTnLst>
                                </p:cTn>
                              </p:par>
                              <p:par>
                                <p:cTn id="82" presetID="35" presetClass="entr" presetSubtype="0"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1000"/>
                                        <p:tgtEl>
                                          <p:spTgt spid="23"/>
                                        </p:tgtEl>
                                      </p:cBhvr>
                                    </p:animEffect>
                                    <p:anim calcmode="lin" valueType="num">
                                      <p:cBhvr>
                                        <p:cTn id="85" dur="1000" fill="hold"/>
                                        <p:tgtEl>
                                          <p:spTgt spid="23"/>
                                        </p:tgtEl>
                                        <p:attrNameLst>
                                          <p:attrName>style.rotation</p:attrName>
                                        </p:attrNameLst>
                                      </p:cBhvr>
                                      <p:tavLst>
                                        <p:tav tm="0">
                                          <p:val>
                                            <p:fltVal val="720"/>
                                          </p:val>
                                        </p:tav>
                                        <p:tav tm="100000">
                                          <p:val>
                                            <p:fltVal val="0"/>
                                          </p:val>
                                        </p:tav>
                                      </p:tavLst>
                                    </p:anim>
                                    <p:anim calcmode="lin" valueType="num">
                                      <p:cBhvr>
                                        <p:cTn id="86" dur="1000" fill="hold"/>
                                        <p:tgtEl>
                                          <p:spTgt spid="23"/>
                                        </p:tgtEl>
                                        <p:attrNameLst>
                                          <p:attrName>ppt_h</p:attrName>
                                        </p:attrNameLst>
                                      </p:cBhvr>
                                      <p:tavLst>
                                        <p:tav tm="0">
                                          <p:val>
                                            <p:fltVal val="0"/>
                                          </p:val>
                                        </p:tav>
                                        <p:tav tm="100000">
                                          <p:val>
                                            <p:strVal val="#ppt_h"/>
                                          </p:val>
                                        </p:tav>
                                      </p:tavLst>
                                    </p:anim>
                                    <p:anim calcmode="lin" valueType="num">
                                      <p:cBhvr>
                                        <p:cTn id="87" dur="1000" fill="hold"/>
                                        <p:tgtEl>
                                          <p:spTgt spid="23"/>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500"/>
                            </p:stCondLst>
                            <p:childTnLst>
                              <p:par>
                                <p:cTn id="94" presetID="22" presetClass="entr" presetSubtype="2" fill="hold" grpId="0" nodeType="afterEffect">
                                  <p:stCondLst>
                                    <p:cond delay="0"/>
                                  </p:stCondLst>
                                  <p:childTnLst>
                                    <p:set>
                                      <p:cBhvr>
                                        <p:cTn id="95" dur="1" fill="hold">
                                          <p:stCondLst>
                                            <p:cond delay="0"/>
                                          </p:stCondLst>
                                        </p:cTn>
                                        <p:tgtEl>
                                          <p:spTgt spid="25"/>
                                        </p:tgtEl>
                                        <p:attrNameLst>
                                          <p:attrName>style.visibility</p:attrName>
                                        </p:attrNameLst>
                                      </p:cBhvr>
                                      <p:to>
                                        <p:strVal val="visible"/>
                                      </p:to>
                                    </p:set>
                                    <p:animEffect transition="in" filter="wipe(right)">
                                      <p:cBhvr>
                                        <p:cTn id="96" dur="500"/>
                                        <p:tgtEl>
                                          <p:spTgt spid="25"/>
                                        </p:tgtEl>
                                      </p:cBhvr>
                                    </p:animEffect>
                                  </p:childTnLst>
                                </p:cTn>
                              </p:par>
                              <p:par>
                                <p:cTn id="97" presetID="35" presetClass="entr" presetSubtype="0"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000"/>
                                        <p:tgtEl>
                                          <p:spTgt spid="26"/>
                                        </p:tgtEl>
                                      </p:cBhvr>
                                    </p:animEffect>
                                    <p:anim calcmode="lin" valueType="num">
                                      <p:cBhvr>
                                        <p:cTn id="100" dur="1000" fill="hold"/>
                                        <p:tgtEl>
                                          <p:spTgt spid="26"/>
                                        </p:tgtEl>
                                        <p:attrNameLst>
                                          <p:attrName>style.rotation</p:attrName>
                                        </p:attrNameLst>
                                      </p:cBhvr>
                                      <p:tavLst>
                                        <p:tav tm="0">
                                          <p:val>
                                            <p:fltVal val="720"/>
                                          </p:val>
                                        </p:tav>
                                        <p:tav tm="100000">
                                          <p:val>
                                            <p:fltVal val="0"/>
                                          </p:val>
                                        </p:tav>
                                      </p:tavLst>
                                    </p:anim>
                                    <p:anim calcmode="lin" valueType="num">
                                      <p:cBhvr>
                                        <p:cTn id="101" dur="1000" fill="hold"/>
                                        <p:tgtEl>
                                          <p:spTgt spid="26"/>
                                        </p:tgtEl>
                                        <p:attrNameLst>
                                          <p:attrName>ppt_h</p:attrName>
                                        </p:attrNameLst>
                                      </p:cBhvr>
                                      <p:tavLst>
                                        <p:tav tm="0">
                                          <p:val>
                                            <p:fltVal val="0"/>
                                          </p:val>
                                        </p:tav>
                                        <p:tav tm="100000">
                                          <p:val>
                                            <p:strVal val="#ppt_h"/>
                                          </p:val>
                                        </p:tav>
                                      </p:tavLst>
                                    </p:anim>
                                    <p:anim calcmode="lin" valueType="num">
                                      <p:cBhvr>
                                        <p:cTn id="102" dur="1000" fill="hold"/>
                                        <p:tgtEl>
                                          <p:spTgt spid="26"/>
                                        </p:tgtEl>
                                        <p:attrNameLst>
                                          <p:attrName>ppt_w</p:attrName>
                                        </p:attrNameLst>
                                      </p:cBhvr>
                                      <p:tavLst>
                                        <p:tav tm="0">
                                          <p:val>
                                            <p:fltVal val="0"/>
                                          </p:val>
                                        </p:tav>
                                        <p:tav tm="100000">
                                          <p:val>
                                            <p:strVal val="#ppt_w"/>
                                          </p:val>
                                        </p:tav>
                                      </p:tavLst>
                                    </p:anim>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4"/>
                                        </p:tgtEl>
                                        <p:attrNameLst>
                                          <p:attrName>style.visibility</p:attrName>
                                        </p:attrNameLst>
                                      </p:cBhvr>
                                      <p:to>
                                        <p:strVal val="visible"/>
                                      </p:to>
                                    </p:set>
                                    <p:animEffect transition="in" filter="wipe(left)">
                                      <p:cBhvr>
                                        <p:cTn id="107" dur="500"/>
                                        <p:tgtEl>
                                          <p:spTgt spid="4"/>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15"/>
                                        </p:tgtEl>
                                        <p:attrNameLst>
                                          <p:attrName>style.visibility</p:attrName>
                                        </p:attrNameLst>
                                      </p:cBhvr>
                                      <p:to>
                                        <p:strVal val="visible"/>
                                      </p:to>
                                    </p:set>
                                    <p:anim calcmode="lin" valueType="num">
                                      <p:cBhvr>
                                        <p:cTn id="112" dur="750" fill="hold"/>
                                        <p:tgtEl>
                                          <p:spTgt spid="15"/>
                                        </p:tgtEl>
                                        <p:attrNameLst>
                                          <p:attrName>ppt_w</p:attrName>
                                        </p:attrNameLst>
                                      </p:cBhvr>
                                      <p:tavLst>
                                        <p:tav tm="0">
                                          <p:val>
                                            <p:fltVal val="0"/>
                                          </p:val>
                                        </p:tav>
                                        <p:tav tm="100000">
                                          <p:val>
                                            <p:strVal val="#ppt_w"/>
                                          </p:val>
                                        </p:tav>
                                      </p:tavLst>
                                    </p:anim>
                                    <p:anim calcmode="lin" valueType="num">
                                      <p:cBhvr>
                                        <p:cTn id="113" dur="750" fill="hold"/>
                                        <p:tgtEl>
                                          <p:spTgt spid="15"/>
                                        </p:tgtEl>
                                        <p:attrNameLst>
                                          <p:attrName>ppt_h</p:attrName>
                                        </p:attrNameLst>
                                      </p:cBhvr>
                                      <p:tavLst>
                                        <p:tav tm="0">
                                          <p:val>
                                            <p:fltVal val="0"/>
                                          </p:val>
                                        </p:tav>
                                        <p:tav tm="100000">
                                          <p:val>
                                            <p:strVal val="#ppt_h"/>
                                          </p:val>
                                        </p:tav>
                                      </p:tavLst>
                                    </p:anim>
                                    <p:anim calcmode="lin" valueType="num">
                                      <p:cBhvr>
                                        <p:cTn id="114" dur="750" fill="hold"/>
                                        <p:tgtEl>
                                          <p:spTgt spid="15"/>
                                        </p:tgtEl>
                                        <p:attrNameLst>
                                          <p:attrName>style.rotation</p:attrName>
                                        </p:attrNameLst>
                                      </p:cBhvr>
                                      <p:tavLst>
                                        <p:tav tm="0">
                                          <p:val>
                                            <p:fltVal val="90"/>
                                          </p:val>
                                        </p:tav>
                                        <p:tav tm="100000">
                                          <p:val>
                                            <p:fltVal val="0"/>
                                          </p:val>
                                        </p:tav>
                                      </p:tavLst>
                                    </p:anim>
                                    <p:animEffect transition="in" filter="fade">
                                      <p:cBhvr>
                                        <p:cTn id="115" dur="750"/>
                                        <p:tgtEl>
                                          <p:spTgt spid="15"/>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left)">
                                      <p:cBhvr>
                                        <p:cTn id="120" dur="500"/>
                                        <p:tgtEl>
                                          <p:spTgt spid="30"/>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34"/>
                                        </p:tgtEl>
                                        <p:attrNameLst>
                                          <p:attrName>style.visibility</p:attrName>
                                        </p:attrNameLst>
                                      </p:cBhvr>
                                      <p:to>
                                        <p:strVal val="visible"/>
                                      </p:to>
                                    </p:set>
                                    <p:animEffect transition="in" filter="wipe(right)">
                                      <p:cBhvr>
                                        <p:cTn id="123" dur="500"/>
                                        <p:tgtEl>
                                          <p:spTgt spid="34"/>
                                        </p:tgtEl>
                                      </p:cBhvr>
                                    </p:animEffect>
                                  </p:childTnLst>
                                </p:cTn>
                              </p:par>
                            </p:childTnLst>
                          </p:cTn>
                        </p:par>
                        <p:par>
                          <p:cTn id="124" fill="hold">
                            <p:stCondLst>
                              <p:cond delay="500"/>
                            </p:stCondLst>
                            <p:childTnLst>
                              <p:par>
                                <p:cTn id="125" presetID="22" presetClass="entr" presetSubtype="8" fill="hold" grpId="0" nodeType="afterEffect">
                                  <p:stCondLst>
                                    <p:cond delay="0"/>
                                  </p:stCondLst>
                                  <p:childTnLst>
                                    <p:set>
                                      <p:cBhvr>
                                        <p:cTn id="126" dur="1" fill="hold">
                                          <p:stCondLst>
                                            <p:cond delay="0"/>
                                          </p:stCondLst>
                                        </p:cTn>
                                        <p:tgtEl>
                                          <p:spTgt spid="6"/>
                                        </p:tgtEl>
                                        <p:attrNameLst>
                                          <p:attrName>style.visibility</p:attrName>
                                        </p:attrNameLst>
                                      </p:cBhvr>
                                      <p:to>
                                        <p:strVal val="visible"/>
                                      </p:to>
                                    </p:set>
                                    <p:animEffect transition="in" filter="wipe(left)">
                                      <p:cBhvr>
                                        <p:cTn id="127" dur="500"/>
                                        <p:tgtEl>
                                          <p:spTgt spid="6"/>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35"/>
                                        </p:tgtEl>
                                        <p:attrNameLst>
                                          <p:attrName>style.visibility</p:attrName>
                                        </p:attrNameLst>
                                      </p:cBhvr>
                                      <p:to>
                                        <p:strVal val="visible"/>
                                      </p:to>
                                    </p:set>
                                    <p:anim calcmode="lin" valueType="num">
                                      <p:cBhvr>
                                        <p:cTn id="132" dur="750" fill="hold"/>
                                        <p:tgtEl>
                                          <p:spTgt spid="35"/>
                                        </p:tgtEl>
                                        <p:attrNameLst>
                                          <p:attrName>ppt_w</p:attrName>
                                        </p:attrNameLst>
                                      </p:cBhvr>
                                      <p:tavLst>
                                        <p:tav tm="0">
                                          <p:val>
                                            <p:fltVal val="0"/>
                                          </p:val>
                                        </p:tav>
                                        <p:tav tm="100000">
                                          <p:val>
                                            <p:strVal val="#ppt_w"/>
                                          </p:val>
                                        </p:tav>
                                      </p:tavLst>
                                    </p:anim>
                                    <p:anim calcmode="lin" valueType="num">
                                      <p:cBhvr>
                                        <p:cTn id="133" dur="750" fill="hold"/>
                                        <p:tgtEl>
                                          <p:spTgt spid="35"/>
                                        </p:tgtEl>
                                        <p:attrNameLst>
                                          <p:attrName>ppt_h</p:attrName>
                                        </p:attrNameLst>
                                      </p:cBhvr>
                                      <p:tavLst>
                                        <p:tav tm="0">
                                          <p:val>
                                            <p:fltVal val="0"/>
                                          </p:val>
                                        </p:tav>
                                        <p:tav tm="100000">
                                          <p:val>
                                            <p:strVal val="#ppt_h"/>
                                          </p:val>
                                        </p:tav>
                                      </p:tavLst>
                                    </p:anim>
                                    <p:anim calcmode="lin" valueType="num">
                                      <p:cBhvr>
                                        <p:cTn id="134" dur="750" fill="hold"/>
                                        <p:tgtEl>
                                          <p:spTgt spid="35"/>
                                        </p:tgtEl>
                                        <p:attrNameLst>
                                          <p:attrName>style.rotation</p:attrName>
                                        </p:attrNameLst>
                                      </p:cBhvr>
                                      <p:tavLst>
                                        <p:tav tm="0">
                                          <p:val>
                                            <p:fltVal val="90"/>
                                          </p:val>
                                        </p:tav>
                                        <p:tav tm="100000">
                                          <p:val>
                                            <p:fltVal val="0"/>
                                          </p:val>
                                        </p:tav>
                                      </p:tavLst>
                                    </p:anim>
                                    <p:animEffect transition="in" filter="fade">
                                      <p:cBhvr>
                                        <p:cTn id="135" dur="750"/>
                                        <p:tgtEl>
                                          <p:spTgt spid="35"/>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20"/>
                                        </p:tgtEl>
                                        <p:attrNameLst>
                                          <p:attrName>style.visibility</p:attrName>
                                        </p:attrNameLst>
                                      </p:cBhvr>
                                      <p:to>
                                        <p:strVal val="visible"/>
                                      </p:to>
                                    </p:set>
                                    <p:animEffect transition="in" filter="wipe(left)">
                                      <p:cBhvr>
                                        <p:cTn id="140" dur="500"/>
                                        <p:tgtEl>
                                          <p:spTgt spid="20"/>
                                        </p:tgtEl>
                                      </p:cBhvr>
                                    </p:animEffect>
                                  </p:childTnLst>
                                </p:cTn>
                              </p:par>
                            </p:childTnLst>
                          </p:cTn>
                        </p:par>
                      </p:childTnLst>
                    </p:cTn>
                  </p:par>
                  <p:par>
                    <p:cTn id="141" fill="hold">
                      <p:stCondLst>
                        <p:cond delay="indefinite"/>
                      </p:stCondLst>
                      <p:childTnLst>
                        <p:par>
                          <p:cTn id="142" fill="hold">
                            <p:stCondLst>
                              <p:cond delay="0"/>
                            </p:stCondLst>
                            <p:childTnLst>
                              <p:par>
                                <p:cTn id="143" presetID="31" presetClass="entr" presetSubtype="0" fill="hold" grpId="0" nodeType="clickEffect">
                                  <p:stCondLst>
                                    <p:cond delay="0"/>
                                  </p:stCondLst>
                                  <p:childTnLst>
                                    <p:set>
                                      <p:cBhvr>
                                        <p:cTn id="144" dur="1" fill="hold">
                                          <p:stCondLst>
                                            <p:cond delay="0"/>
                                          </p:stCondLst>
                                        </p:cTn>
                                        <p:tgtEl>
                                          <p:spTgt spid="36"/>
                                        </p:tgtEl>
                                        <p:attrNameLst>
                                          <p:attrName>style.visibility</p:attrName>
                                        </p:attrNameLst>
                                      </p:cBhvr>
                                      <p:to>
                                        <p:strVal val="visible"/>
                                      </p:to>
                                    </p:set>
                                    <p:anim calcmode="lin" valueType="num">
                                      <p:cBhvr>
                                        <p:cTn id="145" dur="750" fill="hold"/>
                                        <p:tgtEl>
                                          <p:spTgt spid="36"/>
                                        </p:tgtEl>
                                        <p:attrNameLst>
                                          <p:attrName>ppt_w</p:attrName>
                                        </p:attrNameLst>
                                      </p:cBhvr>
                                      <p:tavLst>
                                        <p:tav tm="0">
                                          <p:val>
                                            <p:fltVal val="0"/>
                                          </p:val>
                                        </p:tav>
                                        <p:tav tm="100000">
                                          <p:val>
                                            <p:strVal val="#ppt_w"/>
                                          </p:val>
                                        </p:tav>
                                      </p:tavLst>
                                    </p:anim>
                                    <p:anim calcmode="lin" valueType="num">
                                      <p:cBhvr>
                                        <p:cTn id="146" dur="750" fill="hold"/>
                                        <p:tgtEl>
                                          <p:spTgt spid="36"/>
                                        </p:tgtEl>
                                        <p:attrNameLst>
                                          <p:attrName>ppt_h</p:attrName>
                                        </p:attrNameLst>
                                      </p:cBhvr>
                                      <p:tavLst>
                                        <p:tav tm="0">
                                          <p:val>
                                            <p:fltVal val="0"/>
                                          </p:val>
                                        </p:tav>
                                        <p:tav tm="100000">
                                          <p:val>
                                            <p:strVal val="#ppt_h"/>
                                          </p:val>
                                        </p:tav>
                                      </p:tavLst>
                                    </p:anim>
                                    <p:anim calcmode="lin" valueType="num">
                                      <p:cBhvr>
                                        <p:cTn id="147" dur="750" fill="hold"/>
                                        <p:tgtEl>
                                          <p:spTgt spid="36"/>
                                        </p:tgtEl>
                                        <p:attrNameLst>
                                          <p:attrName>style.rotation</p:attrName>
                                        </p:attrNameLst>
                                      </p:cBhvr>
                                      <p:tavLst>
                                        <p:tav tm="0">
                                          <p:val>
                                            <p:fltVal val="90"/>
                                          </p:val>
                                        </p:tav>
                                        <p:tav tm="100000">
                                          <p:val>
                                            <p:fltVal val="0"/>
                                          </p:val>
                                        </p:tav>
                                      </p:tavLst>
                                    </p:anim>
                                    <p:animEffect transition="in" filter="fade">
                                      <p:cBhvr>
                                        <p:cTn id="148" dur="750"/>
                                        <p:tgtEl>
                                          <p:spTgt spid="36"/>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8" fill="hold" grpId="0" nodeType="clickEffect">
                                  <p:stCondLst>
                                    <p:cond delay="0"/>
                                  </p:stCondLst>
                                  <p:childTnLst>
                                    <p:set>
                                      <p:cBhvr>
                                        <p:cTn id="152" dur="1" fill="hold">
                                          <p:stCondLst>
                                            <p:cond delay="0"/>
                                          </p:stCondLst>
                                        </p:cTn>
                                        <p:tgtEl>
                                          <p:spTgt spid="37"/>
                                        </p:tgtEl>
                                        <p:attrNameLst>
                                          <p:attrName>style.visibility</p:attrName>
                                        </p:attrNameLst>
                                      </p:cBhvr>
                                      <p:to>
                                        <p:strVal val="visible"/>
                                      </p:to>
                                    </p:set>
                                    <p:animEffect transition="in" filter="wipe(left)">
                                      <p:cBhvr>
                                        <p:cTn id="153" dur="500"/>
                                        <p:tgtEl>
                                          <p:spTgt spid="37"/>
                                        </p:tgtEl>
                                      </p:cBhvr>
                                    </p:animEffect>
                                  </p:childTnLst>
                                </p:cTn>
                              </p:par>
                              <p:par>
                                <p:cTn id="154" presetID="22" presetClass="entr" presetSubtype="2" fill="hold" grpId="0" nodeType="withEffect">
                                  <p:stCondLst>
                                    <p:cond delay="0"/>
                                  </p:stCondLst>
                                  <p:childTnLst>
                                    <p:set>
                                      <p:cBhvr>
                                        <p:cTn id="155" dur="1" fill="hold">
                                          <p:stCondLst>
                                            <p:cond delay="0"/>
                                          </p:stCondLst>
                                        </p:cTn>
                                        <p:tgtEl>
                                          <p:spTgt spid="38"/>
                                        </p:tgtEl>
                                        <p:attrNameLst>
                                          <p:attrName>style.visibility</p:attrName>
                                        </p:attrNameLst>
                                      </p:cBhvr>
                                      <p:to>
                                        <p:strVal val="visible"/>
                                      </p:to>
                                    </p:set>
                                    <p:animEffect transition="in" filter="wipe(right)">
                                      <p:cBhvr>
                                        <p:cTn id="156" dur="500"/>
                                        <p:tgtEl>
                                          <p:spTgt spid="38"/>
                                        </p:tgtEl>
                                      </p:cBhvr>
                                    </p:animEffect>
                                  </p:childTnLst>
                                </p:cTn>
                              </p:par>
                              <p:par>
                                <p:cTn id="157" presetID="22" presetClass="entr" presetSubtype="8"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wipe(left)">
                                      <p:cBhvr>
                                        <p:cTn id="159" dur="500"/>
                                        <p:tgtEl>
                                          <p:spTgt spid="39"/>
                                        </p:tgtEl>
                                      </p:cBhvr>
                                    </p:animEffect>
                                  </p:childTnLst>
                                </p:cTn>
                              </p:par>
                              <p:par>
                                <p:cTn id="160" presetID="22" presetClass="entr" presetSubtype="2" fill="hold" grpId="0" nodeType="withEffect">
                                  <p:stCondLst>
                                    <p:cond delay="0"/>
                                  </p:stCondLst>
                                  <p:childTnLst>
                                    <p:set>
                                      <p:cBhvr>
                                        <p:cTn id="161" dur="1" fill="hold">
                                          <p:stCondLst>
                                            <p:cond delay="0"/>
                                          </p:stCondLst>
                                        </p:cTn>
                                        <p:tgtEl>
                                          <p:spTgt spid="40"/>
                                        </p:tgtEl>
                                        <p:attrNameLst>
                                          <p:attrName>style.visibility</p:attrName>
                                        </p:attrNameLst>
                                      </p:cBhvr>
                                      <p:to>
                                        <p:strVal val="visible"/>
                                      </p:to>
                                    </p:set>
                                    <p:animEffect transition="in" filter="wipe(right)">
                                      <p:cBhvr>
                                        <p:cTn id="162" dur="500"/>
                                        <p:tgtEl>
                                          <p:spTgt spid="40"/>
                                        </p:tgtEl>
                                      </p:cBhvr>
                                    </p:animEffect>
                                  </p:childTnLst>
                                </p:cTn>
                              </p:par>
                            </p:childTnLst>
                          </p:cTn>
                        </p:par>
                        <p:par>
                          <p:cTn id="163" fill="hold">
                            <p:stCondLst>
                              <p:cond delay="500"/>
                            </p:stCondLst>
                            <p:childTnLst>
                              <p:par>
                                <p:cTn id="164" presetID="22" presetClass="entr" presetSubtype="8" fill="hold" grpId="0" nodeType="afterEffect">
                                  <p:stCondLst>
                                    <p:cond delay="0"/>
                                  </p:stCondLst>
                                  <p:childTnLst>
                                    <p:set>
                                      <p:cBhvr>
                                        <p:cTn id="165" dur="1" fill="hold">
                                          <p:stCondLst>
                                            <p:cond delay="0"/>
                                          </p:stCondLst>
                                        </p:cTn>
                                        <p:tgtEl>
                                          <p:spTgt spid="27"/>
                                        </p:tgtEl>
                                        <p:attrNameLst>
                                          <p:attrName>style.visibility</p:attrName>
                                        </p:attrNameLst>
                                      </p:cBhvr>
                                      <p:to>
                                        <p:strVal val="visible"/>
                                      </p:to>
                                    </p:set>
                                    <p:animEffect transition="in" filter="wipe(left)">
                                      <p:cBhvr>
                                        <p:cTn id="166" dur="500"/>
                                        <p:tgtEl>
                                          <p:spTgt spid="27"/>
                                        </p:tgtEl>
                                      </p:cBhvr>
                                    </p:animEffect>
                                  </p:childTnLst>
                                </p:cTn>
                              </p:par>
                            </p:childTnLst>
                          </p:cTn>
                        </p:par>
                      </p:childTnLst>
                    </p:cTn>
                  </p:par>
                  <p:par>
                    <p:cTn id="167" fill="hold">
                      <p:stCondLst>
                        <p:cond delay="indefinite"/>
                      </p:stCondLst>
                      <p:childTnLst>
                        <p:par>
                          <p:cTn id="168" fill="hold">
                            <p:stCondLst>
                              <p:cond delay="0"/>
                            </p:stCondLst>
                            <p:childTnLst>
                              <p:par>
                                <p:cTn id="169" presetID="31" presetClass="entr" presetSubtype="0" fill="hold" grpId="0" nodeType="clickEffect">
                                  <p:stCondLst>
                                    <p:cond delay="0"/>
                                  </p:stCondLst>
                                  <p:childTnLst>
                                    <p:set>
                                      <p:cBhvr>
                                        <p:cTn id="170" dur="1" fill="hold">
                                          <p:stCondLst>
                                            <p:cond delay="0"/>
                                          </p:stCondLst>
                                        </p:cTn>
                                        <p:tgtEl>
                                          <p:spTgt spid="41"/>
                                        </p:tgtEl>
                                        <p:attrNameLst>
                                          <p:attrName>style.visibility</p:attrName>
                                        </p:attrNameLst>
                                      </p:cBhvr>
                                      <p:to>
                                        <p:strVal val="visible"/>
                                      </p:to>
                                    </p:set>
                                    <p:anim calcmode="lin" valueType="num">
                                      <p:cBhvr>
                                        <p:cTn id="171" dur="750" fill="hold"/>
                                        <p:tgtEl>
                                          <p:spTgt spid="41"/>
                                        </p:tgtEl>
                                        <p:attrNameLst>
                                          <p:attrName>ppt_w</p:attrName>
                                        </p:attrNameLst>
                                      </p:cBhvr>
                                      <p:tavLst>
                                        <p:tav tm="0">
                                          <p:val>
                                            <p:fltVal val="0"/>
                                          </p:val>
                                        </p:tav>
                                        <p:tav tm="100000">
                                          <p:val>
                                            <p:strVal val="#ppt_w"/>
                                          </p:val>
                                        </p:tav>
                                      </p:tavLst>
                                    </p:anim>
                                    <p:anim calcmode="lin" valueType="num">
                                      <p:cBhvr>
                                        <p:cTn id="172" dur="750" fill="hold"/>
                                        <p:tgtEl>
                                          <p:spTgt spid="41"/>
                                        </p:tgtEl>
                                        <p:attrNameLst>
                                          <p:attrName>ppt_h</p:attrName>
                                        </p:attrNameLst>
                                      </p:cBhvr>
                                      <p:tavLst>
                                        <p:tav tm="0">
                                          <p:val>
                                            <p:fltVal val="0"/>
                                          </p:val>
                                        </p:tav>
                                        <p:tav tm="100000">
                                          <p:val>
                                            <p:strVal val="#ppt_h"/>
                                          </p:val>
                                        </p:tav>
                                      </p:tavLst>
                                    </p:anim>
                                    <p:anim calcmode="lin" valueType="num">
                                      <p:cBhvr>
                                        <p:cTn id="173" dur="750" fill="hold"/>
                                        <p:tgtEl>
                                          <p:spTgt spid="41"/>
                                        </p:tgtEl>
                                        <p:attrNameLst>
                                          <p:attrName>style.rotation</p:attrName>
                                        </p:attrNameLst>
                                      </p:cBhvr>
                                      <p:tavLst>
                                        <p:tav tm="0">
                                          <p:val>
                                            <p:fltVal val="90"/>
                                          </p:val>
                                        </p:tav>
                                        <p:tav tm="100000">
                                          <p:val>
                                            <p:fltVal val="0"/>
                                          </p:val>
                                        </p:tav>
                                      </p:tavLst>
                                    </p:anim>
                                    <p:animEffect transition="in" filter="fade">
                                      <p:cBhvr>
                                        <p:cTn id="174" dur="750"/>
                                        <p:tgtEl>
                                          <p:spTgt spid="41"/>
                                        </p:tgtEl>
                                      </p:cBhvr>
                                    </p:animEffect>
                                  </p:childTnLst>
                                </p:cTn>
                              </p:par>
                            </p:childTnLst>
                          </p:cTn>
                        </p:par>
                      </p:childTnLst>
                    </p:cTn>
                  </p:par>
                  <p:par>
                    <p:cTn id="175" fill="hold">
                      <p:stCondLst>
                        <p:cond delay="indefinite"/>
                      </p:stCondLst>
                      <p:childTnLst>
                        <p:par>
                          <p:cTn id="176" fill="hold">
                            <p:stCondLst>
                              <p:cond delay="0"/>
                            </p:stCondLst>
                            <p:childTnLst>
                              <p:par>
                                <p:cTn id="177" presetID="22" presetClass="entr" presetSubtype="8" fill="hold" grpId="0" nodeType="clickEffect">
                                  <p:stCondLst>
                                    <p:cond delay="0"/>
                                  </p:stCondLst>
                                  <p:childTnLst>
                                    <p:set>
                                      <p:cBhvr>
                                        <p:cTn id="178" dur="1" fill="hold">
                                          <p:stCondLst>
                                            <p:cond delay="0"/>
                                          </p:stCondLst>
                                        </p:cTn>
                                        <p:tgtEl>
                                          <p:spTgt spid="42"/>
                                        </p:tgtEl>
                                        <p:attrNameLst>
                                          <p:attrName>style.visibility</p:attrName>
                                        </p:attrNameLst>
                                      </p:cBhvr>
                                      <p:to>
                                        <p:strVal val="visible"/>
                                      </p:to>
                                    </p:set>
                                    <p:animEffect transition="in" filter="wipe(left)">
                                      <p:cBhvr>
                                        <p:cTn id="179" dur="500"/>
                                        <p:tgtEl>
                                          <p:spTgt spid="42"/>
                                        </p:tgtEl>
                                      </p:cBhvr>
                                    </p:animEffect>
                                  </p:childTnLst>
                                </p:cTn>
                              </p:par>
                            </p:childTnLst>
                          </p:cTn>
                        </p:par>
                      </p:childTnLst>
                    </p:cTn>
                  </p:par>
                  <p:par>
                    <p:cTn id="180" fill="hold">
                      <p:stCondLst>
                        <p:cond delay="indefinite"/>
                      </p:stCondLst>
                      <p:childTnLst>
                        <p:par>
                          <p:cTn id="181" fill="hold">
                            <p:stCondLst>
                              <p:cond delay="0"/>
                            </p:stCondLst>
                            <p:childTnLst>
                              <p:par>
                                <p:cTn id="182" presetID="22" presetClass="entr" presetSubtype="8" fill="hold" grpId="0" nodeType="clickEffect">
                                  <p:stCondLst>
                                    <p:cond delay="0"/>
                                  </p:stCondLst>
                                  <p:childTnLst>
                                    <p:set>
                                      <p:cBhvr>
                                        <p:cTn id="183" dur="1" fill="hold">
                                          <p:stCondLst>
                                            <p:cond delay="0"/>
                                          </p:stCondLst>
                                        </p:cTn>
                                        <p:tgtEl>
                                          <p:spTgt spid="43"/>
                                        </p:tgtEl>
                                        <p:attrNameLst>
                                          <p:attrName>style.visibility</p:attrName>
                                        </p:attrNameLst>
                                      </p:cBhvr>
                                      <p:to>
                                        <p:strVal val="visible"/>
                                      </p:to>
                                    </p:set>
                                    <p:animEffect transition="in" filter="wipe(left)">
                                      <p:cBhvr>
                                        <p:cTn id="184" dur="500"/>
                                        <p:tgtEl>
                                          <p:spTgt spid="43"/>
                                        </p:tgtEl>
                                      </p:cBhvr>
                                    </p:animEffect>
                                  </p:childTnLst>
                                </p:cTn>
                              </p:par>
                            </p:childTnLst>
                          </p:cTn>
                        </p:par>
                      </p:childTnLst>
                    </p:cTn>
                  </p:par>
                  <p:par>
                    <p:cTn id="185" fill="hold">
                      <p:stCondLst>
                        <p:cond delay="indefinite"/>
                      </p:stCondLst>
                      <p:childTnLst>
                        <p:par>
                          <p:cTn id="186" fill="hold">
                            <p:stCondLst>
                              <p:cond delay="0"/>
                            </p:stCondLst>
                            <p:childTnLst>
                              <p:par>
                                <p:cTn id="187" presetID="31" presetClass="entr" presetSubtype="0" fill="hold" grpId="0" nodeType="clickEffect">
                                  <p:stCondLst>
                                    <p:cond delay="0"/>
                                  </p:stCondLst>
                                  <p:childTnLst>
                                    <p:set>
                                      <p:cBhvr>
                                        <p:cTn id="188" dur="1" fill="hold">
                                          <p:stCondLst>
                                            <p:cond delay="0"/>
                                          </p:stCondLst>
                                        </p:cTn>
                                        <p:tgtEl>
                                          <p:spTgt spid="45"/>
                                        </p:tgtEl>
                                        <p:attrNameLst>
                                          <p:attrName>style.visibility</p:attrName>
                                        </p:attrNameLst>
                                      </p:cBhvr>
                                      <p:to>
                                        <p:strVal val="visible"/>
                                      </p:to>
                                    </p:set>
                                    <p:anim calcmode="lin" valueType="num">
                                      <p:cBhvr>
                                        <p:cTn id="189" dur="750" fill="hold"/>
                                        <p:tgtEl>
                                          <p:spTgt spid="45"/>
                                        </p:tgtEl>
                                        <p:attrNameLst>
                                          <p:attrName>ppt_w</p:attrName>
                                        </p:attrNameLst>
                                      </p:cBhvr>
                                      <p:tavLst>
                                        <p:tav tm="0">
                                          <p:val>
                                            <p:fltVal val="0"/>
                                          </p:val>
                                        </p:tav>
                                        <p:tav tm="100000">
                                          <p:val>
                                            <p:strVal val="#ppt_w"/>
                                          </p:val>
                                        </p:tav>
                                      </p:tavLst>
                                    </p:anim>
                                    <p:anim calcmode="lin" valueType="num">
                                      <p:cBhvr>
                                        <p:cTn id="190" dur="750" fill="hold"/>
                                        <p:tgtEl>
                                          <p:spTgt spid="45"/>
                                        </p:tgtEl>
                                        <p:attrNameLst>
                                          <p:attrName>ppt_h</p:attrName>
                                        </p:attrNameLst>
                                      </p:cBhvr>
                                      <p:tavLst>
                                        <p:tav tm="0">
                                          <p:val>
                                            <p:fltVal val="0"/>
                                          </p:val>
                                        </p:tav>
                                        <p:tav tm="100000">
                                          <p:val>
                                            <p:strVal val="#ppt_h"/>
                                          </p:val>
                                        </p:tav>
                                      </p:tavLst>
                                    </p:anim>
                                    <p:anim calcmode="lin" valueType="num">
                                      <p:cBhvr>
                                        <p:cTn id="191" dur="750" fill="hold"/>
                                        <p:tgtEl>
                                          <p:spTgt spid="45"/>
                                        </p:tgtEl>
                                        <p:attrNameLst>
                                          <p:attrName>style.rotation</p:attrName>
                                        </p:attrNameLst>
                                      </p:cBhvr>
                                      <p:tavLst>
                                        <p:tav tm="0">
                                          <p:val>
                                            <p:fltVal val="90"/>
                                          </p:val>
                                        </p:tav>
                                        <p:tav tm="100000">
                                          <p:val>
                                            <p:fltVal val="0"/>
                                          </p:val>
                                        </p:tav>
                                      </p:tavLst>
                                    </p:anim>
                                    <p:animEffect transition="in" filter="fade">
                                      <p:cBhvr>
                                        <p:cTn id="192" dur="750"/>
                                        <p:tgtEl>
                                          <p:spTgt spid="45"/>
                                        </p:tgtEl>
                                      </p:cBhvr>
                                    </p:animEffect>
                                  </p:childTnLst>
                                </p:cTn>
                              </p:par>
                            </p:childTnLst>
                          </p:cTn>
                        </p:par>
                      </p:childTnLst>
                    </p:cTn>
                  </p:par>
                  <p:par>
                    <p:cTn id="193" fill="hold">
                      <p:stCondLst>
                        <p:cond delay="indefinite"/>
                      </p:stCondLst>
                      <p:childTnLst>
                        <p:par>
                          <p:cTn id="194" fill="hold">
                            <p:stCondLst>
                              <p:cond delay="0"/>
                            </p:stCondLst>
                            <p:childTnLst>
                              <p:par>
                                <p:cTn id="195" presetID="31" presetClass="entr" presetSubtype="0" fill="hold" grpId="0" nodeType="clickEffect">
                                  <p:stCondLst>
                                    <p:cond delay="0"/>
                                  </p:stCondLst>
                                  <p:childTnLst>
                                    <p:set>
                                      <p:cBhvr>
                                        <p:cTn id="196" dur="1" fill="hold">
                                          <p:stCondLst>
                                            <p:cond delay="0"/>
                                          </p:stCondLst>
                                        </p:cTn>
                                        <p:tgtEl>
                                          <p:spTgt spid="46"/>
                                        </p:tgtEl>
                                        <p:attrNameLst>
                                          <p:attrName>style.visibility</p:attrName>
                                        </p:attrNameLst>
                                      </p:cBhvr>
                                      <p:to>
                                        <p:strVal val="visible"/>
                                      </p:to>
                                    </p:set>
                                    <p:anim calcmode="lin" valueType="num">
                                      <p:cBhvr>
                                        <p:cTn id="197" dur="750" fill="hold"/>
                                        <p:tgtEl>
                                          <p:spTgt spid="46"/>
                                        </p:tgtEl>
                                        <p:attrNameLst>
                                          <p:attrName>ppt_w</p:attrName>
                                        </p:attrNameLst>
                                      </p:cBhvr>
                                      <p:tavLst>
                                        <p:tav tm="0">
                                          <p:val>
                                            <p:fltVal val="0"/>
                                          </p:val>
                                        </p:tav>
                                        <p:tav tm="100000">
                                          <p:val>
                                            <p:strVal val="#ppt_w"/>
                                          </p:val>
                                        </p:tav>
                                      </p:tavLst>
                                    </p:anim>
                                    <p:anim calcmode="lin" valueType="num">
                                      <p:cBhvr>
                                        <p:cTn id="198" dur="750" fill="hold"/>
                                        <p:tgtEl>
                                          <p:spTgt spid="46"/>
                                        </p:tgtEl>
                                        <p:attrNameLst>
                                          <p:attrName>ppt_h</p:attrName>
                                        </p:attrNameLst>
                                      </p:cBhvr>
                                      <p:tavLst>
                                        <p:tav tm="0">
                                          <p:val>
                                            <p:fltVal val="0"/>
                                          </p:val>
                                        </p:tav>
                                        <p:tav tm="100000">
                                          <p:val>
                                            <p:strVal val="#ppt_h"/>
                                          </p:val>
                                        </p:tav>
                                      </p:tavLst>
                                    </p:anim>
                                    <p:anim calcmode="lin" valueType="num">
                                      <p:cBhvr>
                                        <p:cTn id="199" dur="750" fill="hold"/>
                                        <p:tgtEl>
                                          <p:spTgt spid="46"/>
                                        </p:tgtEl>
                                        <p:attrNameLst>
                                          <p:attrName>style.rotation</p:attrName>
                                        </p:attrNameLst>
                                      </p:cBhvr>
                                      <p:tavLst>
                                        <p:tav tm="0">
                                          <p:val>
                                            <p:fltVal val="90"/>
                                          </p:val>
                                        </p:tav>
                                        <p:tav tm="100000">
                                          <p:val>
                                            <p:fltVal val="0"/>
                                          </p:val>
                                        </p:tav>
                                      </p:tavLst>
                                    </p:anim>
                                    <p:animEffect transition="in" filter="fade">
                                      <p:cBhvr>
                                        <p:cTn id="200" dur="750"/>
                                        <p:tgtEl>
                                          <p:spTgt spid="46"/>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grpId="0" nodeType="clickEffect">
                                  <p:stCondLst>
                                    <p:cond delay="0"/>
                                  </p:stCondLst>
                                  <p:childTnLst>
                                    <p:set>
                                      <p:cBhvr>
                                        <p:cTn id="204" dur="1" fill="hold">
                                          <p:stCondLst>
                                            <p:cond delay="0"/>
                                          </p:stCondLst>
                                        </p:cTn>
                                        <p:tgtEl>
                                          <p:spTgt spid="44"/>
                                        </p:tgtEl>
                                        <p:attrNameLst>
                                          <p:attrName>style.visibility</p:attrName>
                                        </p:attrNameLst>
                                      </p:cBhvr>
                                      <p:to>
                                        <p:strVal val="visible"/>
                                      </p:to>
                                    </p:set>
                                    <p:animEffect transition="in" filter="wipe(left)">
                                      <p:cBhvr>
                                        <p:cTn id="20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23" grpId="0" animBg="1"/>
      <p:bldP spid="24" grpId="0" animBg="1"/>
      <p:bldP spid="25" grpId="0" animBg="1"/>
      <p:bldP spid="26" grpId="0" animBg="1"/>
      <p:bldP spid="4" grpId="0" animBg="1"/>
      <p:bldP spid="30" grpId="0" animBg="1"/>
      <p:bldP spid="34" grpId="0" animBg="1"/>
      <p:bldP spid="6" grpId="0" animBg="1"/>
      <p:bldP spid="35" grpId="0" animBg="1"/>
      <p:bldP spid="20" grpId="0" animBg="1"/>
      <p:bldP spid="36" grpId="0" animBg="1"/>
      <p:bldP spid="37" grpId="0" animBg="1"/>
      <p:bldP spid="38" grpId="0" animBg="1"/>
      <p:bldP spid="39" grpId="0" animBg="1"/>
      <p:bldP spid="40" grpId="0" animBg="1"/>
      <p:bldP spid="27" grpId="0" animBg="1"/>
      <p:bldP spid="41" grpId="0" animBg="1"/>
      <p:bldP spid="42" grpId="0" animBg="1"/>
      <p:bldP spid="43" grpId="0" animBg="1"/>
      <p:bldP spid="45" grpId="0" animBg="1"/>
      <p:bldP spid="46" grpId="0" animBg="1"/>
      <p:bldP spid="4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704	</a:t>
            </a:r>
            <a:r>
              <a:rPr lang="nl-NL" sz="2000" dirty="0" err="1">
                <a:latin typeface="Calibri" panose="020F0502020204030204" pitchFamily="34" charset="0"/>
              </a:rPr>
              <a:t>Actius</a:t>
            </a:r>
            <a:r>
              <a:rPr lang="nl-NL" sz="2000" dirty="0">
                <a:latin typeface="Calibri" panose="020F0502020204030204" pitchFamily="34" charset="0"/>
              </a:rPr>
              <a:t> </a:t>
            </a:r>
            <a:r>
              <a:rPr lang="nl-NL" sz="2000" dirty="0" err="1">
                <a:latin typeface="Calibri" panose="020F0502020204030204" pitchFamily="34" charset="0"/>
              </a:rPr>
              <a:t>haec</a:t>
            </a:r>
            <a:r>
              <a:rPr lang="nl-NL" sz="2000" dirty="0">
                <a:latin typeface="Calibri" panose="020F0502020204030204" pitchFamily="34" charset="0"/>
              </a:rPr>
              <a:t> </a:t>
            </a:r>
            <a:r>
              <a:rPr lang="nl-NL" sz="2000" dirty="0" err="1">
                <a:latin typeface="Calibri" panose="020F0502020204030204" pitchFamily="34" charset="0"/>
              </a:rPr>
              <a:t>cernens</a:t>
            </a:r>
            <a:r>
              <a:rPr lang="nl-NL" sz="2000" dirty="0">
                <a:latin typeface="Calibri" panose="020F0502020204030204" pitchFamily="34" charset="0"/>
              </a:rPr>
              <a:t> </a:t>
            </a:r>
            <a:r>
              <a:rPr lang="nl-NL" sz="2000" dirty="0" err="1">
                <a:latin typeface="Calibri" panose="020F0502020204030204" pitchFamily="34" charset="0"/>
              </a:rPr>
              <a:t>arcum</a:t>
            </a:r>
            <a:r>
              <a:rPr lang="nl-NL" sz="2000" dirty="0">
                <a:latin typeface="Calibri" panose="020F0502020204030204" pitchFamily="34" charset="0"/>
              </a:rPr>
              <a:t> </a:t>
            </a:r>
            <a:r>
              <a:rPr lang="nl-NL" sz="2000" dirty="0" err="1">
                <a:latin typeface="Calibri" panose="020F0502020204030204" pitchFamily="34" charset="0"/>
              </a:rPr>
              <a:t>intendebat</a:t>
            </a:r>
            <a:r>
              <a:rPr lang="nl-NL" sz="2000" dirty="0">
                <a:latin typeface="Calibri" panose="020F0502020204030204" pitchFamily="34" charset="0"/>
              </a:rPr>
              <a:t> Apollo</a:t>
            </a:r>
          </a:p>
          <a:p>
            <a:pPr>
              <a:spcAft>
                <a:spcPts val="4200"/>
              </a:spcAft>
              <a:tabLst>
                <a:tab pos="809625" algn="l"/>
              </a:tabLst>
            </a:pPr>
            <a:r>
              <a:rPr lang="nl-NL" sz="2000" dirty="0">
                <a:latin typeface="Calibri" panose="020F0502020204030204" pitchFamily="34" charset="0"/>
              </a:rPr>
              <a:t>705	</a:t>
            </a:r>
            <a:r>
              <a:rPr lang="nl-NL" sz="2000" dirty="0" err="1">
                <a:latin typeface="Calibri" panose="020F0502020204030204" pitchFamily="34" charset="0"/>
              </a:rPr>
              <a:t>desuper</a:t>
            </a:r>
            <a:r>
              <a:rPr lang="nl-NL" sz="2000" dirty="0">
                <a:latin typeface="Calibri" panose="020F0502020204030204" pitchFamily="34" charset="0"/>
              </a:rPr>
              <a:t>; </a:t>
            </a:r>
            <a:r>
              <a:rPr lang="nl-NL" sz="2000" dirty="0" err="1">
                <a:latin typeface="Calibri" panose="020F0502020204030204" pitchFamily="34" charset="0"/>
              </a:rPr>
              <a:t>omnis</a:t>
            </a:r>
            <a:r>
              <a:rPr lang="nl-NL" sz="2000" dirty="0">
                <a:latin typeface="Calibri" panose="020F0502020204030204" pitchFamily="34" charset="0"/>
              </a:rPr>
              <a:t> </a:t>
            </a:r>
            <a:r>
              <a:rPr lang="nl-NL" sz="2000" dirty="0" err="1">
                <a:latin typeface="Calibri" panose="020F0502020204030204" pitchFamily="34" charset="0"/>
              </a:rPr>
              <a:t>eo</a:t>
            </a:r>
            <a:r>
              <a:rPr lang="nl-NL" sz="2000" dirty="0">
                <a:latin typeface="Calibri" panose="020F0502020204030204" pitchFamily="34" charset="0"/>
              </a:rPr>
              <a:t> </a:t>
            </a:r>
            <a:r>
              <a:rPr lang="nl-NL" sz="2000" dirty="0" err="1">
                <a:latin typeface="Calibri" panose="020F0502020204030204" pitchFamily="34" charset="0"/>
              </a:rPr>
              <a:t>terrore</a:t>
            </a:r>
            <a:r>
              <a:rPr lang="nl-NL" sz="2000" dirty="0">
                <a:latin typeface="Calibri" panose="020F0502020204030204" pitchFamily="34" charset="0"/>
              </a:rPr>
              <a:t> </a:t>
            </a:r>
            <a:r>
              <a:rPr lang="nl-NL" sz="2000" dirty="0" err="1">
                <a:latin typeface="Calibri" panose="020F0502020204030204" pitchFamily="34" charset="0"/>
              </a:rPr>
              <a:t>Aegyptus</a:t>
            </a:r>
            <a:r>
              <a:rPr lang="nl-NL" sz="2000" dirty="0">
                <a:latin typeface="Calibri" panose="020F0502020204030204" pitchFamily="34" charset="0"/>
              </a:rPr>
              <a:t> et </a:t>
            </a:r>
            <a:r>
              <a:rPr lang="nl-NL" sz="2000" dirty="0" err="1">
                <a:latin typeface="Calibri" panose="020F0502020204030204" pitchFamily="34" charset="0"/>
              </a:rPr>
              <a:t>Indi</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706	</a:t>
            </a:r>
            <a:r>
              <a:rPr lang="nl-NL" sz="2000" dirty="0" err="1">
                <a:latin typeface="Calibri" panose="020F0502020204030204" pitchFamily="34" charset="0"/>
              </a:rPr>
              <a:t>omnis</a:t>
            </a:r>
            <a:r>
              <a:rPr lang="nl-NL" sz="2000" dirty="0">
                <a:latin typeface="Calibri" panose="020F0502020204030204" pitchFamily="34" charset="0"/>
              </a:rPr>
              <a:t> </a:t>
            </a:r>
            <a:r>
              <a:rPr lang="nl-NL" sz="2000" dirty="0" err="1">
                <a:latin typeface="Calibri" panose="020F0502020204030204" pitchFamily="34" charset="0"/>
              </a:rPr>
              <a:t>Arabs</a:t>
            </a:r>
            <a:r>
              <a:rPr lang="nl-NL" sz="2000" dirty="0">
                <a:latin typeface="Calibri" panose="020F0502020204030204" pitchFamily="34" charset="0"/>
              </a:rPr>
              <a:t>, </a:t>
            </a:r>
            <a:r>
              <a:rPr lang="nl-NL" sz="2000" dirty="0" err="1">
                <a:latin typeface="Calibri" panose="020F0502020204030204" pitchFamily="34" charset="0"/>
              </a:rPr>
              <a:t>omnes</a:t>
            </a:r>
            <a:r>
              <a:rPr lang="nl-NL" sz="2000" dirty="0">
                <a:latin typeface="Calibri" panose="020F0502020204030204" pitchFamily="34" charset="0"/>
              </a:rPr>
              <a:t> </a:t>
            </a:r>
            <a:r>
              <a:rPr lang="nl-NL" sz="2000" dirty="0" err="1">
                <a:latin typeface="Calibri" panose="020F0502020204030204" pitchFamily="34" charset="0"/>
              </a:rPr>
              <a:t>vertebant</a:t>
            </a:r>
            <a:r>
              <a:rPr lang="nl-NL" sz="2000" dirty="0">
                <a:latin typeface="Calibri" panose="020F0502020204030204" pitchFamily="34" charset="0"/>
              </a:rPr>
              <a:t> </a:t>
            </a:r>
            <a:r>
              <a:rPr lang="nl-NL" sz="2000" dirty="0" err="1">
                <a:latin typeface="Calibri" panose="020F0502020204030204" pitchFamily="34" charset="0"/>
              </a:rPr>
              <a:t>terga</a:t>
            </a:r>
            <a:r>
              <a:rPr lang="nl-NL" sz="2000" dirty="0">
                <a:latin typeface="Calibri" panose="020F0502020204030204" pitchFamily="34" charset="0"/>
              </a:rPr>
              <a:t> </a:t>
            </a:r>
            <a:r>
              <a:rPr lang="nl-NL" sz="2000" dirty="0" err="1">
                <a:latin typeface="Calibri" panose="020F0502020204030204" pitchFamily="34" charset="0"/>
              </a:rPr>
              <a:t>Sabaei</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707	</a:t>
            </a:r>
            <a:r>
              <a:rPr lang="nl-NL" sz="2000" dirty="0" err="1">
                <a:latin typeface="Calibri" panose="020F0502020204030204" pitchFamily="34" charset="0"/>
              </a:rPr>
              <a:t>Ipsa</a:t>
            </a:r>
            <a:r>
              <a:rPr lang="nl-NL" sz="2000" dirty="0">
                <a:latin typeface="Calibri" panose="020F0502020204030204" pitchFamily="34" charset="0"/>
              </a:rPr>
              <a:t> </a:t>
            </a:r>
            <a:r>
              <a:rPr lang="nl-NL" sz="2000" dirty="0" err="1">
                <a:latin typeface="Calibri" panose="020F0502020204030204" pitchFamily="34" charset="0"/>
              </a:rPr>
              <a:t>videbatur</a:t>
            </a:r>
            <a:r>
              <a:rPr lang="nl-NL" sz="2000" dirty="0">
                <a:latin typeface="Calibri" panose="020F0502020204030204" pitchFamily="34" charset="0"/>
              </a:rPr>
              <a:t> </a:t>
            </a:r>
            <a:r>
              <a:rPr lang="nl-NL" sz="2000" dirty="0" err="1">
                <a:latin typeface="Calibri" panose="020F0502020204030204" pitchFamily="34" charset="0"/>
              </a:rPr>
              <a:t>ventis</a:t>
            </a:r>
            <a:r>
              <a:rPr lang="nl-NL" sz="2000" dirty="0">
                <a:latin typeface="Calibri" panose="020F0502020204030204" pitchFamily="34" charset="0"/>
              </a:rPr>
              <a:t> </a:t>
            </a:r>
            <a:r>
              <a:rPr lang="nl-NL" sz="2000" dirty="0" err="1">
                <a:latin typeface="Calibri" panose="020F0502020204030204" pitchFamily="34" charset="0"/>
              </a:rPr>
              <a:t>regina</a:t>
            </a:r>
            <a:r>
              <a:rPr lang="nl-NL" sz="2000" dirty="0">
                <a:latin typeface="Calibri" panose="020F0502020204030204" pitchFamily="34" charset="0"/>
              </a:rPr>
              <a:t> </a:t>
            </a:r>
            <a:r>
              <a:rPr lang="nl-NL" sz="2000" dirty="0" err="1">
                <a:latin typeface="Calibri" panose="020F0502020204030204" pitchFamily="34" charset="0"/>
              </a:rPr>
              <a:t>vocatis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708	vela </a:t>
            </a:r>
            <a:r>
              <a:rPr lang="nl-NL" sz="2000" dirty="0" err="1">
                <a:latin typeface="Calibri" panose="020F0502020204030204" pitchFamily="34" charset="0"/>
              </a:rPr>
              <a:t>dare</a:t>
            </a:r>
            <a:r>
              <a:rPr lang="nl-NL" sz="2000" dirty="0">
                <a:latin typeface="Calibri" panose="020F0502020204030204" pitchFamily="34" charset="0"/>
              </a:rPr>
              <a:t> et </a:t>
            </a:r>
            <a:r>
              <a:rPr lang="nl-NL" sz="2000" dirty="0" err="1">
                <a:latin typeface="Calibri" panose="020F0502020204030204" pitchFamily="34" charset="0"/>
              </a:rPr>
              <a:t>laxos</a:t>
            </a:r>
            <a:r>
              <a:rPr lang="nl-NL" sz="2000" dirty="0">
                <a:latin typeface="Calibri" panose="020F0502020204030204" pitchFamily="34" charset="0"/>
              </a:rPr>
              <a:t>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iamque</a:t>
            </a:r>
            <a:r>
              <a:rPr lang="nl-NL" sz="2000" dirty="0">
                <a:latin typeface="Calibri" panose="020F0502020204030204" pitchFamily="34" charset="0"/>
              </a:rPr>
              <a:t> </a:t>
            </a:r>
            <a:r>
              <a:rPr lang="nl-NL" sz="2000" dirty="0" err="1">
                <a:latin typeface="Calibri" panose="020F0502020204030204" pitchFamily="34" charset="0"/>
              </a:rPr>
              <a:t>immittere</a:t>
            </a:r>
            <a:r>
              <a:rPr lang="nl-NL" sz="2000" dirty="0">
                <a:latin typeface="Calibri" panose="020F0502020204030204" pitchFamily="34" charset="0"/>
              </a:rPr>
              <a:t> </a:t>
            </a:r>
            <a:r>
              <a:rPr lang="nl-NL" sz="2000" dirty="0" err="1">
                <a:latin typeface="Calibri" panose="020F0502020204030204" pitchFamily="34" charset="0"/>
              </a:rPr>
              <a:t>funes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2106752" y="23621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996000" y="1985928"/>
            <a:ext cx="11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20A68504-B774-41B7-A7BC-92381FDC218A}"/>
              </a:ext>
            </a:extLst>
          </p:cNvPr>
          <p:cNvCxnSpPr/>
          <p:nvPr/>
        </p:nvCxnSpPr>
        <p:spPr bwMode="auto">
          <a:xfrm>
            <a:off x="2448000" y="1985928"/>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ounded Rectangle 12">
            <a:extLst>
              <a:ext uri="{FF2B5EF4-FFF2-40B4-BE49-F238E27FC236}">
                <a16:creationId xmlns="" xmlns:a16="http://schemas.microsoft.com/office/drawing/2014/main" id="{31E1636C-321F-4ACA-B16E-FEF21B08B096}"/>
              </a:ext>
            </a:extLst>
          </p:cNvPr>
          <p:cNvSpPr/>
          <p:nvPr/>
        </p:nvSpPr>
        <p:spPr bwMode="auto">
          <a:xfrm>
            <a:off x="5353664"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1480457" y="1240861"/>
            <a:ext cx="4122057" cy="544396"/>
          </a:xfrm>
          <a:custGeom>
            <a:avLst/>
            <a:gdLst>
              <a:gd name="connsiteX0" fmla="*/ 0 w 4122057"/>
              <a:gd name="connsiteY0" fmla="*/ 457310 h 544396"/>
              <a:gd name="connsiteX1" fmla="*/ 449943 w 4122057"/>
              <a:gd name="connsiteY1" fmla="*/ 7368 h 544396"/>
              <a:gd name="connsiteX2" fmla="*/ 1277257 w 4122057"/>
              <a:gd name="connsiteY2" fmla="*/ 167025 h 544396"/>
              <a:gd name="connsiteX3" fmla="*/ 1857829 w 4122057"/>
              <a:gd name="connsiteY3" fmla="*/ 21882 h 544396"/>
              <a:gd name="connsiteX4" fmla="*/ 2365829 w 4122057"/>
              <a:gd name="connsiteY4" fmla="*/ 210568 h 544396"/>
              <a:gd name="connsiteX5" fmla="*/ 3048000 w 4122057"/>
              <a:gd name="connsiteY5" fmla="*/ 50910 h 544396"/>
              <a:gd name="connsiteX6" fmla="*/ 4122057 w 4122057"/>
              <a:gd name="connsiteY6" fmla="*/ 544396 h 544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22057" h="544396">
                <a:moveTo>
                  <a:pt x="0" y="457310"/>
                </a:moveTo>
                <a:cubicBezTo>
                  <a:pt x="118533" y="256529"/>
                  <a:pt x="237067" y="55749"/>
                  <a:pt x="449943" y="7368"/>
                </a:cubicBezTo>
                <a:cubicBezTo>
                  <a:pt x="662819" y="-41013"/>
                  <a:pt x="1042609" y="164606"/>
                  <a:pt x="1277257" y="167025"/>
                </a:cubicBezTo>
                <a:cubicBezTo>
                  <a:pt x="1511905" y="169444"/>
                  <a:pt x="1676400" y="14625"/>
                  <a:pt x="1857829" y="21882"/>
                </a:cubicBezTo>
                <a:cubicBezTo>
                  <a:pt x="2039258" y="29139"/>
                  <a:pt x="2167467" y="205730"/>
                  <a:pt x="2365829" y="210568"/>
                </a:cubicBezTo>
                <a:cubicBezTo>
                  <a:pt x="2564191" y="215406"/>
                  <a:pt x="2755295" y="-4728"/>
                  <a:pt x="3048000" y="50910"/>
                </a:cubicBezTo>
                <a:cubicBezTo>
                  <a:pt x="3340705" y="106548"/>
                  <a:pt x="3731381" y="325472"/>
                  <a:pt x="4122057" y="54439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3" name="Freeform 40">
            <a:extLst>
              <a:ext uri="{FF2B5EF4-FFF2-40B4-BE49-F238E27FC236}">
                <a16:creationId xmlns="" xmlns:a16="http://schemas.microsoft.com/office/drawing/2014/main" id="{63DDB7CD-27E6-4D78-B4CB-318FDE942536}"/>
              </a:ext>
            </a:extLst>
          </p:cNvPr>
          <p:cNvSpPr/>
          <p:nvPr/>
        </p:nvSpPr>
        <p:spPr bwMode="auto">
          <a:xfrm>
            <a:off x="1836000" y="15922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Freeform 41">
            <a:extLst>
              <a:ext uri="{FF2B5EF4-FFF2-40B4-BE49-F238E27FC236}">
                <a16:creationId xmlns="" xmlns:a16="http://schemas.microsoft.com/office/drawing/2014/main" id="{D438EFD4-4F16-4229-870B-2267AB4EA1FC}"/>
              </a:ext>
            </a:extLst>
          </p:cNvPr>
          <p:cNvSpPr/>
          <p:nvPr/>
        </p:nvSpPr>
        <p:spPr bwMode="auto">
          <a:xfrm flipH="1">
            <a:off x="3076908" y="159338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 name="Vrije vorm 2"/>
          <p:cNvSpPr/>
          <p:nvPr/>
        </p:nvSpPr>
        <p:spPr bwMode="auto">
          <a:xfrm>
            <a:off x="2800350" y="1445619"/>
            <a:ext cx="2743200" cy="335556"/>
          </a:xfrm>
          <a:custGeom>
            <a:avLst/>
            <a:gdLst>
              <a:gd name="connsiteX0" fmla="*/ 0 w 2743200"/>
              <a:gd name="connsiteY0" fmla="*/ 335556 h 335556"/>
              <a:gd name="connsiteX1" fmla="*/ 323850 w 2743200"/>
              <a:gd name="connsiteY1" fmla="*/ 2181 h 335556"/>
              <a:gd name="connsiteX2" fmla="*/ 981075 w 2743200"/>
              <a:gd name="connsiteY2" fmla="*/ 183156 h 335556"/>
              <a:gd name="connsiteX3" fmla="*/ 1714500 w 2743200"/>
              <a:gd name="connsiteY3" fmla="*/ 11706 h 335556"/>
              <a:gd name="connsiteX4" fmla="*/ 2743200 w 2743200"/>
              <a:gd name="connsiteY4" fmla="*/ 326031 h 335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335556">
                <a:moveTo>
                  <a:pt x="0" y="335556"/>
                </a:moveTo>
                <a:cubicBezTo>
                  <a:pt x="80169" y="181568"/>
                  <a:pt x="160338" y="27581"/>
                  <a:pt x="323850" y="2181"/>
                </a:cubicBezTo>
                <a:cubicBezTo>
                  <a:pt x="487363" y="-23219"/>
                  <a:pt x="749300" y="181568"/>
                  <a:pt x="981075" y="183156"/>
                </a:cubicBezTo>
                <a:cubicBezTo>
                  <a:pt x="1212850" y="184743"/>
                  <a:pt x="1420813" y="-12106"/>
                  <a:pt x="1714500" y="11706"/>
                </a:cubicBezTo>
                <a:cubicBezTo>
                  <a:pt x="2008187" y="35518"/>
                  <a:pt x="2375693" y="180774"/>
                  <a:pt x="2743200" y="32603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6" name="Rounded Rectangle 12">
            <a:extLst>
              <a:ext uri="{FF2B5EF4-FFF2-40B4-BE49-F238E27FC236}">
                <a16:creationId xmlns="" xmlns:a16="http://schemas.microsoft.com/office/drawing/2014/main" id="{31E1636C-321F-4ACA-B16E-FEF21B08B096}"/>
              </a:ext>
            </a:extLst>
          </p:cNvPr>
          <p:cNvSpPr/>
          <p:nvPr/>
        </p:nvSpPr>
        <p:spPr bwMode="auto">
          <a:xfrm>
            <a:off x="1968558" y="13516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7" name="Rounded Rectangle 12">
            <a:extLst>
              <a:ext uri="{FF2B5EF4-FFF2-40B4-BE49-F238E27FC236}">
                <a16:creationId xmlns="" xmlns:a16="http://schemas.microsoft.com/office/drawing/2014/main" id="{31E1636C-321F-4ACA-B16E-FEF21B08B096}"/>
              </a:ext>
            </a:extLst>
          </p:cNvPr>
          <p:cNvSpPr/>
          <p:nvPr/>
        </p:nvSpPr>
        <p:spPr bwMode="auto">
          <a:xfrm>
            <a:off x="3430800" y="13516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8" name="Straight Connector 10">
            <a:extLst>
              <a:ext uri="{FF2B5EF4-FFF2-40B4-BE49-F238E27FC236}">
                <a16:creationId xmlns="" xmlns:a16="http://schemas.microsoft.com/office/drawing/2014/main" id="{7EA249D8-42B6-44D3-89A6-A689AAB1CC93}"/>
              </a:ext>
            </a:extLst>
          </p:cNvPr>
          <p:cNvCxnSpPr/>
          <p:nvPr/>
        </p:nvCxnSpPr>
        <p:spPr bwMode="auto">
          <a:xfrm>
            <a:off x="5774560" y="323457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299744" y="3669512"/>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ounded Rectangle 12">
            <a:extLst>
              <a:ext uri="{FF2B5EF4-FFF2-40B4-BE49-F238E27FC236}">
                <a16:creationId xmlns="" xmlns:a16="http://schemas.microsoft.com/office/drawing/2014/main" id="{31E1636C-321F-4ACA-B16E-FEF21B08B096}"/>
              </a:ext>
            </a:extLst>
          </p:cNvPr>
          <p:cNvSpPr/>
          <p:nvPr/>
        </p:nvSpPr>
        <p:spPr bwMode="auto">
          <a:xfrm>
            <a:off x="4303805"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3"/>
          <p:cNvSpPr/>
          <p:nvPr/>
        </p:nvSpPr>
        <p:spPr bwMode="auto">
          <a:xfrm>
            <a:off x="2413000" y="2336800"/>
            <a:ext cx="2108200" cy="266700"/>
          </a:xfrm>
          <a:custGeom>
            <a:avLst/>
            <a:gdLst>
              <a:gd name="connsiteX0" fmla="*/ 0 w 2108200"/>
              <a:gd name="connsiteY0" fmla="*/ 266700 h 266700"/>
              <a:gd name="connsiteX1" fmla="*/ 977900 w 2108200"/>
              <a:gd name="connsiteY1" fmla="*/ 0 h 266700"/>
              <a:gd name="connsiteX2" fmla="*/ 2108200 w 2108200"/>
              <a:gd name="connsiteY2" fmla="*/ 266700 h 266700"/>
            </a:gdLst>
            <a:ahLst/>
            <a:cxnLst>
              <a:cxn ang="0">
                <a:pos x="connsiteX0" y="connsiteY0"/>
              </a:cxn>
              <a:cxn ang="0">
                <a:pos x="connsiteX1" y="connsiteY1"/>
              </a:cxn>
              <a:cxn ang="0">
                <a:pos x="connsiteX2" y="connsiteY2"/>
              </a:cxn>
            </a:cxnLst>
            <a:rect l="l" t="t" r="r" b="b"/>
            <a:pathLst>
              <a:path w="2108200" h="266700">
                <a:moveTo>
                  <a:pt x="0" y="266700"/>
                </a:moveTo>
                <a:cubicBezTo>
                  <a:pt x="313266" y="133350"/>
                  <a:pt x="626533" y="0"/>
                  <a:pt x="977900" y="0"/>
                </a:cubicBezTo>
                <a:cubicBezTo>
                  <a:pt x="1329267" y="0"/>
                  <a:pt x="1718733" y="133350"/>
                  <a:pt x="2108200" y="2667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2" name="Rounded Rectangle 12">
            <a:extLst>
              <a:ext uri="{FF2B5EF4-FFF2-40B4-BE49-F238E27FC236}">
                <a16:creationId xmlns="" xmlns:a16="http://schemas.microsoft.com/office/drawing/2014/main" id="{31E1636C-321F-4ACA-B16E-FEF21B08B096}"/>
              </a:ext>
            </a:extLst>
          </p:cNvPr>
          <p:cNvSpPr/>
          <p:nvPr/>
        </p:nvSpPr>
        <p:spPr bwMode="auto">
          <a:xfrm>
            <a:off x="5228700"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31E1636C-321F-4ACA-B16E-FEF21B08B096}"/>
              </a:ext>
            </a:extLst>
          </p:cNvPr>
          <p:cNvSpPr/>
          <p:nvPr/>
        </p:nvSpPr>
        <p:spPr bwMode="auto">
          <a:xfrm>
            <a:off x="2016000" y="30463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4" name="Rounded Rectangle 12">
            <a:extLst>
              <a:ext uri="{FF2B5EF4-FFF2-40B4-BE49-F238E27FC236}">
                <a16:creationId xmlns="" xmlns:a16="http://schemas.microsoft.com/office/drawing/2014/main" id="{31E1636C-321F-4ACA-B16E-FEF21B08B096}"/>
              </a:ext>
            </a:extLst>
          </p:cNvPr>
          <p:cNvSpPr/>
          <p:nvPr/>
        </p:nvSpPr>
        <p:spPr bwMode="auto">
          <a:xfrm>
            <a:off x="5185113" y="30463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2857500" y="3136544"/>
            <a:ext cx="2565400" cy="330556"/>
          </a:xfrm>
          <a:custGeom>
            <a:avLst/>
            <a:gdLst>
              <a:gd name="connsiteX0" fmla="*/ 0 w 2565400"/>
              <a:gd name="connsiteY0" fmla="*/ 279756 h 330556"/>
              <a:gd name="connsiteX1" fmla="*/ 1371600 w 2565400"/>
              <a:gd name="connsiteY1" fmla="*/ 356 h 330556"/>
              <a:gd name="connsiteX2" fmla="*/ 2565400 w 2565400"/>
              <a:gd name="connsiteY2" fmla="*/ 330556 h 330556"/>
            </a:gdLst>
            <a:ahLst/>
            <a:cxnLst>
              <a:cxn ang="0">
                <a:pos x="connsiteX0" y="connsiteY0"/>
              </a:cxn>
              <a:cxn ang="0">
                <a:pos x="connsiteX1" y="connsiteY1"/>
              </a:cxn>
              <a:cxn ang="0">
                <a:pos x="connsiteX2" y="connsiteY2"/>
              </a:cxn>
            </a:cxnLst>
            <a:rect l="l" t="t" r="r" b="b"/>
            <a:pathLst>
              <a:path w="2565400" h="330556">
                <a:moveTo>
                  <a:pt x="0" y="279756"/>
                </a:moveTo>
                <a:cubicBezTo>
                  <a:pt x="472016" y="135822"/>
                  <a:pt x="944033" y="-8111"/>
                  <a:pt x="1371600" y="356"/>
                </a:cubicBezTo>
                <a:cubicBezTo>
                  <a:pt x="1799167" y="8823"/>
                  <a:pt x="2182283" y="169689"/>
                  <a:pt x="2565400" y="33055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31E1636C-321F-4ACA-B16E-FEF21B08B096}"/>
              </a:ext>
            </a:extLst>
          </p:cNvPr>
          <p:cNvSpPr/>
          <p:nvPr/>
        </p:nvSpPr>
        <p:spPr bwMode="auto">
          <a:xfrm>
            <a:off x="4481966" y="304630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7" name="Straight Connector 10">
            <a:extLst>
              <a:ext uri="{FF2B5EF4-FFF2-40B4-BE49-F238E27FC236}">
                <a16:creationId xmlns="" xmlns:a16="http://schemas.microsoft.com/office/drawing/2014/main" id="{7EA249D8-42B6-44D3-89A6-A689AAB1CC93}"/>
              </a:ext>
            </a:extLst>
          </p:cNvPr>
          <p:cNvCxnSpPr/>
          <p:nvPr/>
        </p:nvCxnSpPr>
        <p:spPr bwMode="auto">
          <a:xfrm>
            <a:off x="6075200" y="4879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626558" y="4511304"/>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11">
            <a:extLst>
              <a:ext uri="{FF2B5EF4-FFF2-40B4-BE49-F238E27FC236}">
                <a16:creationId xmlns="" xmlns:a16="http://schemas.microsoft.com/office/drawing/2014/main" id="{20A68504-B774-41B7-A7BC-92381FDC218A}"/>
              </a:ext>
            </a:extLst>
          </p:cNvPr>
          <p:cNvCxnSpPr/>
          <p:nvPr/>
        </p:nvCxnSpPr>
        <p:spPr bwMode="auto">
          <a:xfrm>
            <a:off x="4080444" y="4511304"/>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11">
            <a:extLst>
              <a:ext uri="{FF2B5EF4-FFF2-40B4-BE49-F238E27FC236}">
                <a16:creationId xmlns="" xmlns:a16="http://schemas.microsoft.com/office/drawing/2014/main" id="{20A68504-B774-41B7-A7BC-92381FDC218A}"/>
              </a:ext>
            </a:extLst>
          </p:cNvPr>
          <p:cNvCxnSpPr/>
          <p:nvPr/>
        </p:nvCxnSpPr>
        <p:spPr bwMode="auto">
          <a:xfrm>
            <a:off x="1685856" y="5353096"/>
            <a:ext cx="43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11">
            <a:extLst>
              <a:ext uri="{FF2B5EF4-FFF2-40B4-BE49-F238E27FC236}">
                <a16:creationId xmlns="" xmlns:a16="http://schemas.microsoft.com/office/drawing/2014/main" id="{20A68504-B774-41B7-A7BC-92381FDC218A}"/>
              </a:ext>
            </a:extLst>
          </p:cNvPr>
          <p:cNvCxnSpPr/>
          <p:nvPr/>
        </p:nvCxnSpPr>
        <p:spPr bwMode="auto">
          <a:xfrm>
            <a:off x="4307744" y="5353096"/>
            <a:ext cx="1039369"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Freeform 40">
            <a:extLst>
              <a:ext uri="{FF2B5EF4-FFF2-40B4-BE49-F238E27FC236}">
                <a16:creationId xmlns="" xmlns:a16="http://schemas.microsoft.com/office/drawing/2014/main" id="{63DDB7CD-27E6-4D78-B4CB-318FDE942536}"/>
              </a:ext>
            </a:extLst>
          </p:cNvPr>
          <p:cNvSpPr/>
          <p:nvPr/>
        </p:nvSpPr>
        <p:spPr bwMode="auto">
          <a:xfrm>
            <a:off x="2667276" y="412396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1">
            <a:extLst>
              <a:ext uri="{FF2B5EF4-FFF2-40B4-BE49-F238E27FC236}">
                <a16:creationId xmlns="" xmlns:a16="http://schemas.microsoft.com/office/drawing/2014/main" id="{D438EFD4-4F16-4229-870B-2267AB4EA1FC}"/>
              </a:ext>
            </a:extLst>
          </p:cNvPr>
          <p:cNvSpPr/>
          <p:nvPr/>
        </p:nvSpPr>
        <p:spPr bwMode="auto">
          <a:xfrm flipH="1">
            <a:off x="3165006" y="412511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40">
            <a:extLst>
              <a:ext uri="{FF2B5EF4-FFF2-40B4-BE49-F238E27FC236}">
                <a16:creationId xmlns="" xmlns:a16="http://schemas.microsoft.com/office/drawing/2014/main" id="{63DDB7CD-27E6-4D78-B4CB-318FDE942536}"/>
              </a:ext>
            </a:extLst>
          </p:cNvPr>
          <p:cNvSpPr/>
          <p:nvPr/>
        </p:nvSpPr>
        <p:spPr bwMode="auto">
          <a:xfrm>
            <a:off x="4040075" y="412396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D438EFD4-4F16-4229-870B-2267AB4EA1FC}"/>
              </a:ext>
            </a:extLst>
          </p:cNvPr>
          <p:cNvSpPr/>
          <p:nvPr/>
        </p:nvSpPr>
        <p:spPr bwMode="auto">
          <a:xfrm flipH="1">
            <a:off x="1940752" y="497112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Rounded Rectangle 12">
            <a:extLst>
              <a:ext uri="{FF2B5EF4-FFF2-40B4-BE49-F238E27FC236}">
                <a16:creationId xmlns:a16="http://schemas.microsoft.com/office/drawing/2014/main" xmlns="" id="{10A03064-601C-4E50-A21F-AFD1BEF1D51A}"/>
              </a:ext>
            </a:extLst>
          </p:cNvPr>
          <p:cNvSpPr/>
          <p:nvPr/>
        </p:nvSpPr>
        <p:spPr bwMode="auto">
          <a:xfrm>
            <a:off x="1746207" y="473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2" name="Rounded Rectangle 12">
            <a:extLst>
              <a:ext uri="{FF2B5EF4-FFF2-40B4-BE49-F238E27FC236}">
                <a16:creationId xmlns="" xmlns:a16="http://schemas.microsoft.com/office/drawing/2014/main" id="{31E1636C-321F-4ACA-B16E-FEF21B08B096}"/>
              </a:ext>
            </a:extLst>
          </p:cNvPr>
          <p:cNvSpPr/>
          <p:nvPr/>
        </p:nvSpPr>
        <p:spPr bwMode="auto">
          <a:xfrm>
            <a:off x="3530540" y="387512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err="1" smtClean="0">
                <a:solidFill>
                  <a:schemeClr val="tx1">
                    <a:lumMod val="50000"/>
                    <a:lumOff val="50000"/>
                  </a:schemeClr>
                </a:solidFill>
                <a:latin typeface="Calibri" pitchFamily="34" charset="0"/>
              </a:rPr>
              <a:t>Nc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Vrije vorm 14"/>
          <p:cNvSpPr/>
          <p:nvPr/>
        </p:nvSpPr>
        <p:spPr bwMode="auto">
          <a:xfrm>
            <a:off x="1371600" y="3862711"/>
            <a:ext cx="2371725" cy="442589"/>
          </a:xfrm>
          <a:custGeom>
            <a:avLst/>
            <a:gdLst>
              <a:gd name="connsiteX0" fmla="*/ 0 w 2371725"/>
              <a:gd name="connsiteY0" fmla="*/ 414014 h 442589"/>
              <a:gd name="connsiteX1" fmla="*/ 266700 w 2371725"/>
              <a:gd name="connsiteY1" fmla="*/ 90164 h 442589"/>
              <a:gd name="connsiteX2" fmla="*/ 704850 w 2371725"/>
              <a:gd name="connsiteY2" fmla="*/ 290189 h 442589"/>
              <a:gd name="connsiteX3" fmla="*/ 1114425 w 2371725"/>
              <a:gd name="connsiteY3" fmla="*/ 4439 h 442589"/>
              <a:gd name="connsiteX4" fmla="*/ 1562100 w 2371725"/>
              <a:gd name="connsiteY4" fmla="*/ 109214 h 442589"/>
              <a:gd name="connsiteX5" fmla="*/ 1838325 w 2371725"/>
              <a:gd name="connsiteY5" fmla="*/ 13964 h 442589"/>
              <a:gd name="connsiteX6" fmla="*/ 2371725 w 2371725"/>
              <a:gd name="connsiteY6" fmla="*/ 442589 h 442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1725" h="442589">
                <a:moveTo>
                  <a:pt x="0" y="414014"/>
                </a:moveTo>
                <a:cubicBezTo>
                  <a:pt x="74612" y="262407"/>
                  <a:pt x="149225" y="110801"/>
                  <a:pt x="266700" y="90164"/>
                </a:cubicBezTo>
                <a:cubicBezTo>
                  <a:pt x="384175" y="69527"/>
                  <a:pt x="563562" y="304477"/>
                  <a:pt x="704850" y="290189"/>
                </a:cubicBezTo>
                <a:cubicBezTo>
                  <a:pt x="846138" y="275901"/>
                  <a:pt x="971550" y="34601"/>
                  <a:pt x="1114425" y="4439"/>
                </a:cubicBezTo>
                <a:cubicBezTo>
                  <a:pt x="1257300" y="-25723"/>
                  <a:pt x="1441450" y="107626"/>
                  <a:pt x="1562100" y="109214"/>
                </a:cubicBezTo>
                <a:cubicBezTo>
                  <a:pt x="1682750" y="110801"/>
                  <a:pt x="1703388" y="-41599"/>
                  <a:pt x="1838325" y="13964"/>
                </a:cubicBezTo>
                <a:cubicBezTo>
                  <a:pt x="1973263" y="69526"/>
                  <a:pt x="2172494" y="256057"/>
                  <a:pt x="2371725" y="44258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3" name="Rounded Rectangle 12">
            <a:extLst>
              <a:ext uri="{FF2B5EF4-FFF2-40B4-BE49-F238E27FC236}">
                <a16:creationId xmlns="" xmlns:a16="http://schemas.microsoft.com/office/drawing/2014/main" id="{31E1636C-321F-4ACA-B16E-FEF21B08B096}"/>
              </a:ext>
            </a:extLst>
          </p:cNvPr>
          <p:cNvSpPr/>
          <p:nvPr/>
        </p:nvSpPr>
        <p:spPr bwMode="auto">
          <a:xfrm>
            <a:off x="1220164" y="473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1" name="Vrije vorm 20"/>
          <p:cNvSpPr/>
          <p:nvPr/>
        </p:nvSpPr>
        <p:spPr bwMode="auto">
          <a:xfrm>
            <a:off x="2952750" y="4495800"/>
            <a:ext cx="1562100" cy="411724"/>
          </a:xfrm>
          <a:custGeom>
            <a:avLst/>
            <a:gdLst>
              <a:gd name="connsiteX0" fmla="*/ 1562100 w 1562100"/>
              <a:gd name="connsiteY0" fmla="*/ 66675 h 411724"/>
              <a:gd name="connsiteX1" fmla="*/ 1143000 w 1562100"/>
              <a:gd name="connsiteY1" fmla="*/ 409575 h 411724"/>
              <a:gd name="connsiteX2" fmla="*/ 704850 w 1562100"/>
              <a:gd name="connsiteY2" fmla="*/ 219075 h 411724"/>
              <a:gd name="connsiteX3" fmla="*/ 219075 w 1562100"/>
              <a:gd name="connsiteY3" fmla="*/ 361950 h 411724"/>
              <a:gd name="connsiteX4" fmla="*/ 0 w 1562100"/>
              <a:gd name="connsiteY4" fmla="*/ 0 h 411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2100" h="411724">
                <a:moveTo>
                  <a:pt x="1562100" y="66675"/>
                </a:moveTo>
                <a:cubicBezTo>
                  <a:pt x="1423987" y="225425"/>
                  <a:pt x="1285875" y="384175"/>
                  <a:pt x="1143000" y="409575"/>
                </a:cubicBezTo>
                <a:cubicBezTo>
                  <a:pt x="1000125" y="434975"/>
                  <a:pt x="858837" y="227013"/>
                  <a:pt x="704850" y="219075"/>
                </a:cubicBezTo>
                <a:cubicBezTo>
                  <a:pt x="550862" y="211138"/>
                  <a:pt x="336550" y="398463"/>
                  <a:pt x="219075" y="361950"/>
                </a:cubicBezTo>
                <a:cubicBezTo>
                  <a:pt x="101600" y="325437"/>
                  <a:pt x="50800" y="162718"/>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4" name="Freeform 40">
            <a:extLst>
              <a:ext uri="{FF2B5EF4-FFF2-40B4-BE49-F238E27FC236}">
                <a16:creationId xmlns="" xmlns:a16="http://schemas.microsoft.com/office/drawing/2014/main" id="{63DDB7CD-27E6-4D78-B4CB-318FDE942536}"/>
              </a:ext>
            </a:extLst>
          </p:cNvPr>
          <p:cNvSpPr/>
          <p:nvPr/>
        </p:nvSpPr>
        <p:spPr bwMode="auto">
          <a:xfrm>
            <a:off x="2167086" y="496962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5" name="Freeform 41">
            <a:extLst>
              <a:ext uri="{FF2B5EF4-FFF2-40B4-BE49-F238E27FC236}">
                <a16:creationId xmlns="" xmlns:a16="http://schemas.microsoft.com/office/drawing/2014/main" id="{D438EFD4-4F16-4229-870B-2267AB4EA1FC}"/>
              </a:ext>
            </a:extLst>
          </p:cNvPr>
          <p:cNvSpPr/>
          <p:nvPr/>
        </p:nvSpPr>
        <p:spPr bwMode="auto">
          <a:xfrm flipH="1">
            <a:off x="5825886" y="496962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Rounded Rectangle 12">
            <a:extLst>
              <a:ext uri="{FF2B5EF4-FFF2-40B4-BE49-F238E27FC236}">
                <a16:creationId xmlns:a16="http://schemas.microsoft.com/office/drawing/2014/main" xmlns="" id="{10A03064-601C-4E50-A21F-AFD1BEF1D51A}"/>
              </a:ext>
            </a:extLst>
          </p:cNvPr>
          <p:cNvSpPr/>
          <p:nvPr/>
        </p:nvSpPr>
        <p:spPr bwMode="auto">
          <a:xfrm>
            <a:off x="4603252" y="4734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8" name="Rounded Rectangle 12">
            <a:extLst>
              <a:ext uri="{FF2B5EF4-FFF2-40B4-BE49-F238E27FC236}">
                <a16:creationId xmlns="" xmlns:a16="http://schemas.microsoft.com/office/drawing/2014/main" id="{31E1636C-321F-4ACA-B16E-FEF21B08B096}"/>
              </a:ext>
            </a:extLst>
          </p:cNvPr>
          <p:cNvSpPr/>
          <p:nvPr/>
        </p:nvSpPr>
        <p:spPr bwMode="auto">
          <a:xfrm>
            <a:off x="5533650" y="473084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Vrije vorm 24"/>
          <p:cNvSpPr/>
          <p:nvPr/>
        </p:nvSpPr>
        <p:spPr bwMode="auto">
          <a:xfrm>
            <a:off x="2714625" y="5314950"/>
            <a:ext cx="3028950" cy="371914"/>
          </a:xfrm>
          <a:custGeom>
            <a:avLst/>
            <a:gdLst>
              <a:gd name="connsiteX0" fmla="*/ 0 w 3028950"/>
              <a:gd name="connsiteY0" fmla="*/ 38100 h 371914"/>
              <a:gd name="connsiteX1" fmla="*/ 428625 w 3028950"/>
              <a:gd name="connsiteY1" fmla="*/ 371475 h 371914"/>
              <a:gd name="connsiteX2" fmla="*/ 866775 w 3028950"/>
              <a:gd name="connsiteY2" fmla="*/ 114300 h 371914"/>
              <a:gd name="connsiteX3" fmla="*/ 1381125 w 3028950"/>
              <a:gd name="connsiteY3" fmla="*/ 352425 h 371914"/>
              <a:gd name="connsiteX4" fmla="*/ 2047875 w 3028950"/>
              <a:gd name="connsiteY4" fmla="*/ 152400 h 371914"/>
              <a:gd name="connsiteX5" fmla="*/ 2667000 w 3028950"/>
              <a:gd name="connsiteY5" fmla="*/ 285750 h 371914"/>
              <a:gd name="connsiteX6" fmla="*/ 3028950 w 3028950"/>
              <a:gd name="connsiteY6" fmla="*/ 0 h 371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50" h="371914">
                <a:moveTo>
                  <a:pt x="0" y="38100"/>
                </a:moveTo>
                <a:cubicBezTo>
                  <a:pt x="142081" y="198437"/>
                  <a:pt x="284163" y="358775"/>
                  <a:pt x="428625" y="371475"/>
                </a:cubicBezTo>
                <a:cubicBezTo>
                  <a:pt x="573087" y="384175"/>
                  <a:pt x="708025" y="117475"/>
                  <a:pt x="866775" y="114300"/>
                </a:cubicBezTo>
                <a:cubicBezTo>
                  <a:pt x="1025525" y="111125"/>
                  <a:pt x="1184275" y="346075"/>
                  <a:pt x="1381125" y="352425"/>
                </a:cubicBezTo>
                <a:cubicBezTo>
                  <a:pt x="1577975" y="358775"/>
                  <a:pt x="1833563" y="163513"/>
                  <a:pt x="2047875" y="152400"/>
                </a:cubicBezTo>
                <a:cubicBezTo>
                  <a:pt x="2262188" y="141288"/>
                  <a:pt x="2503488" y="311150"/>
                  <a:pt x="2667000" y="285750"/>
                </a:cubicBezTo>
                <a:cubicBezTo>
                  <a:pt x="2830513" y="260350"/>
                  <a:pt x="2929731" y="130175"/>
                  <a:pt x="302895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238558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750" fill="hold"/>
                                        <p:tgtEl>
                                          <p:spTgt spid="12"/>
                                        </p:tgtEl>
                                        <p:attrNameLst>
                                          <p:attrName>ppt_w</p:attrName>
                                        </p:attrNameLst>
                                      </p:cBhvr>
                                      <p:tavLst>
                                        <p:tav tm="0">
                                          <p:val>
                                            <p:fltVal val="0"/>
                                          </p:val>
                                        </p:tav>
                                        <p:tav tm="100000">
                                          <p:val>
                                            <p:strVal val="#ppt_w"/>
                                          </p:val>
                                        </p:tav>
                                      </p:tavLst>
                                    </p:anim>
                                    <p:anim calcmode="lin" valueType="num">
                                      <p:cBhvr>
                                        <p:cTn id="25" dur="750" fill="hold"/>
                                        <p:tgtEl>
                                          <p:spTgt spid="12"/>
                                        </p:tgtEl>
                                        <p:attrNameLst>
                                          <p:attrName>ppt_h</p:attrName>
                                        </p:attrNameLst>
                                      </p:cBhvr>
                                      <p:tavLst>
                                        <p:tav tm="0">
                                          <p:val>
                                            <p:fltVal val="0"/>
                                          </p:val>
                                        </p:tav>
                                        <p:tav tm="100000">
                                          <p:val>
                                            <p:strVal val="#ppt_h"/>
                                          </p:val>
                                        </p:tav>
                                      </p:tavLst>
                                    </p:anim>
                                    <p:anim calcmode="lin" valueType="num">
                                      <p:cBhvr>
                                        <p:cTn id="26" dur="750" fill="hold"/>
                                        <p:tgtEl>
                                          <p:spTgt spid="12"/>
                                        </p:tgtEl>
                                        <p:attrNameLst>
                                          <p:attrName>style.rotation</p:attrName>
                                        </p:attrNameLst>
                                      </p:cBhvr>
                                      <p:tavLst>
                                        <p:tav tm="0">
                                          <p:val>
                                            <p:fltVal val="90"/>
                                          </p:val>
                                        </p:tav>
                                        <p:tav tm="100000">
                                          <p:val>
                                            <p:fltVal val="0"/>
                                          </p:val>
                                        </p:tav>
                                      </p:tavLst>
                                    </p:anim>
                                    <p:animEffect transition="in" filter="fade">
                                      <p:cBhvr>
                                        <p:cTn id="27" dur="75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500"/>
                                        <p:tgtEl>
                                          <p:spTgt spid="14"/>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750" fill="hold"/>
                                        <p:tgtEl>
                                          <p:spTgt spid="16"/>
                                        </p:tgtEl>
                                        <p:attrNameLst>
                                          <p:attrName>ppt_w</p:attrName>
                                        </p:attrNameLst>
                                      </p:cBhvr>
                                      <p:tavLst>
                                        <p:tav tm="0">
                                          <p:val>
                                            <p:fltVal val="0"/>
                                          </p:val>
                                        </p:tav>
                                        <p:tav tm="100000">
                                          <p:val>
                                            <p:strVal val="#ppt_w"/>
                                          </p:val>
                                        </p:tav>
                                      </p:tavLst>
                                    </p:anim>
                                    <p:anim calcmode="lin" valueType="num">
                                      <p:cBhvr>
                                        <p:cTn id="50" dur="750" fill="hold"/>
                                        <p:tgtEl>
                                          <p:spTgt spid="16"/>
                                        </p:tgtEl>
                                        <p:attrNameLst>
                                          <p:attrName>ppt_h</p:attrName>
                                        </p:attrNameLst>
                                      </p:cBhvr>
                                      <p:tavLst>
                                        <p:tav tm="0">
                                          <p:val>
                                            <p:fltVal val="0"/>
                                          </p:val>
                                        </p:tav>
                                        <p:tav tm="100000">
                                          <p:val>
                                            <p:strVal val="#ppt_h"/>
                                          </p:val>
                                        </p:tav>
                                      </p:tavLst>
                                    </p:anim>
                                    <p:anim calcmode="lin" valueType="num">
                                      <p:cBhvr>
                                        <p:cTn id="51" dur="750" fill="hold"/>
                                        <p:tgtEl>
                                          <p:spTgt spid="16"/>
                                        </p:tgtEl>
                                        <p:attrNameLst>
                                          <p:attrName>style.rotation</p:attrName>
                                        </p:attrNameLst>
                                      </p:cBhvr>
                                      <p:tavLst>
                                        <p:tav tm="0">
                                          <p:val>
                                            <p:fltVal val="90"/>
                                          </p:val>
                                        </p:tav>
                                        <p:tav tm="100000">
                                          <p:val>
                                            <p:fltVal val="0"/>
                                          </p:val>
                                        </p:tav>
                                      </p:tavLst>
                                    </p:anim>
                                    <p:animEffect transition="in" filter="fade">
                                      <p:cBhvr>
                                        <p:cTn id="52" dur="75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750" fill="hold"/>
                                        <p:tgtEl>
                                          <p:spTgt spid="17"/>
                                        </p:tgtEl>
                                        <p:attrNameLst>
                                          <p:attrName>ppt_w</p:attrName>
                                        </p:attrNameLst>
                                      </p:cBhvr>
                                      <p:tavLst>
                                        <p:tav tm="0">
                                          <p:val>
                                            <p:fltVal val="0"/>
                                          </p:val>
                                        </p:tav>
                                        <p:tav tm="100000">
                                          <p:val>
                                            <p:strVal val="#ppt_w"/>
                                          </p:val>
                                        </p:tav>
                                      </p:tavLst>
                                    </p:anim>
                                    <p:anim calcmode="lin" valueType="num">
                                      <p:cBhvr>
                                        <p:cTn id="58" dur="750" fill="hold"/>
                                        <p:tgtEl>
                                          <p:spTgt spid="17"/>
                                        </p:tgtEl>
                                        <p:attrNameLst>
                                          <p:attrName>ppt_h</p:attrName>
                                        </p:attrNameLst>
                                      </p:cBhvr>
                                      <p:tavLst>
                                        <p:tav tm="0">
                                          <p:val>
                                            <p:fltVal val="0"/>
                                          </p:val>
                                        </p:tav>
                                        <p:tav tm="100000">
                                          <p:val>
                                            <p:strVal val="#ppt_h"/>
                                          </p:val>
                                        </p:tav>
                                      </p:tavLst>
                                    </p:anim>
                                    <p:anim calcmode="lin" valueType="num">
                                      <p:cBhvr>
                                        <p:cTn id="59" dur="750" fill="hold"/>
                                        <p:tgtEl>
                                          <p:spTgt spid="17"/>
                                        </p:tgtEl>
                                        <p:attrNameLst>
                                          <p:attrName>style.rotation</p:attrName>
                                        </p:attrNameLst>
                                      </p:cBhvr>
                                      <p:tavLst>
                                        <p:tav tm="0">
                                          <p:val>
                                            <p:fltVal val="90"/>
                                          </p:val>
                                        </p:tav>
                                        <p:tav tm="100000">
                                          <p:val>
                                            <p:fltVal val="0"/>
                                          </p:val>
                                        </p:tav>
                                      </p:tavLst>
                                    </p:anim>
                                    <p:animEffect transition="in" filter="fade">
                                      <p:cBhvr>
                                        <p:cTn id="60" dur="75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fade">
                                      <p:cBhvr>
                                        <p:cTn id="65" dur="1000"/>
                                        <p:tgtEl>
                                          <p:spTgt spid="18"/>
                                        </p:tgtEl>
                                      </p:cBhvr>
                                    </p:animEffect>
                                    <p:anim calcmode="lin" valueType="num">
                                      <p:cBhvr>
                                        <p:cTn id="66" dur="1000" fill="hold"/>
                                        <p:tgtEl>
                                          <p:spTgt spid="18"/>
                                        </p:tgtEl>
                                        <p:attrNameLst>
                                          <p:attrName>ppt_x</p:attrName>
                                        </p:attrNameLst>
                                      </p:cBhvr>
                                      <p:tavLst>
                                        <p:tav tm="0">
                                          <p:val>
                                            <p:strVal val="#ppt_x"/>
                                          </p:val>
                                        </p:tav>
                                        <p:tav tm="100000">
                                          <p:val>
                                            <p:strVal val="#ppt_x"/>
                                          </p:val>
                                        </p:tav>
                                      </p:tavLst>
                                    </p:anim>
                                    <p:anim calcmode="lin" valueType="num">
                                      <p:cBhvr>
                                        <p:cTn id="6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arn(outVertic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750" fill="hold"/>
                                        <p:tgtEl>
                                          <p:spTgt spid="20"/>
                                        </p:tgtEl>
                                        <p:attrNameLst>
                                          <p:attrName>ppt_w</p:attrName>
                                        </p:attrNameLst>
                                      </p:cBhvr>
                                      <p:tavLst>
                                        <p:tav tm="0">
                                          <p:val>
                                            <p:fltVal val="0"/>
                                          </p:val>
                                        </p:tav>
                                        <p:tav tm="100000">
                                          <p:val>
                                            <p:strVal val="#ppt_w"/>
                                          </p:val>
                                        </p:tav>
                                      </p:tavLst>
                                    </p:anim>
                                    <p:anim calcmode="lin" valueType="num">
                                      <p:cBhvr>
                                        <p:cTn id="78" dur="750" fill="hold"/>
                                        <p:tgtEl>
                                          <p:spTgt spid="20"/>
                                        </p:tgtEl>
                                        <p:attrNameLst>
                                          <p:attrName>ppt_h</p:attrName>
                                        </p:attrNameLst>
                                      </p:cBhvr>
                                      <p:tavLst>
                                        <p:tav tm="0">
                                          <p:val>
                                            <p:fltVal val="0"/>
                                          </p:val>
                                        </p:tav>
                                        <p:tav tm="100000">
                                          <p:val>
                                            <p:strVal val="#ppt_h"/>
                                          </p:val>
                                        </p:tav>
                                      </p:tavLst>
                                    </p:anim>
                                    <p:anim calcmode="lin" valueType="num">
                                      <p:cBhvr>
                                        <p:cTn id="79" dur="750" fill="hold"/>
                                        <p:tgtEl>
                                          <p:spTgt spid="20"/>
                                        </p:tgtEl>
                                        <p:attrNameLst>
                                          <p:attrName>style.rotation</p:attrName>
                                        </p:attrNameLst>
                                      </p:cBhvr>
                                      <p:tavLst>
                                        <p:tav tm="0">
                                          <p:val>
                                            <p:fltVal val="90"/>
                                          </p:val>
                                        </p:tav>
                                        <p:tav tm="100000">
                                          <p:val>
                                            <p:fltVal val="0"/>
                                          </p:val>
                                        </p:tav>
                                      </p:tavLst>
                                    </p:anim>
                                    <p:animEffect transition="in" filter="fade">
                                      <p:cBhvr>
                                        <p:cTn id="80" dur="750"/>
                                        <p:tgtEl>
                                          <p:spTgt spid="2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wipe(left)">
                                      <p:cBhvr>
                                        <p:cTn id="85" dur="500"/>
                                        <p:tgtEl>
                                          <p:spTgt spid="4"/>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750" fill="hold"/>
                                        <p:tgtEl>
                                          <p:spTgt spid="22"/>
                                        </p:tgtEl>
                                        <p:attrNameLst>
                                          <p:attrName>ppt_w</p:attrName>
                                        </p:attrNameLst>
                                      </p:cBhvr>
                                      <p:tavLst>
                                        <p:tav tm="0">
                                          <p:val>
                                            <p:fltVal val="0"/>
                                          </p:val>
                                        </p:tav>
                                        <p:tav tm="100000">
                                          <p:val>
                                            <p:strVal val="#ppt_w"/>
                                          </p:val>
                                        </p:tav>
                                      </p:tavLst>
                                    </p:anim>
                                    <p:anim calcmode="lin" valueType="num">
                                      <p:cBhvr>
                                        <p:cTn id="91" dur="750" fill="hold"/>
                                        <p:tgtEl>
                                          <p:spTgt spid="22"/>
                                        </p:tgtEl>
                                        <p:attrNameLst>
                                          <p:attrName>ppt_h</p:attrName>
                                        </p:attrNameLst>
                                      </p:cBhvr>
                                      <p:tavLst>
                                        <p:tav tm="0">
                                          <p:val>
                                            <p:fltVal val="0"/>
                                          </p:val>
                                        </p:tav>
                                        <p:tav tm="100000">
                                          <p:val>
                                            <p:strVal val="#ppt_h"/>
                                          </p:val>
                                        </p:tav>
                                      </p:tavLst>
                                    </p:anim>
                                    <p:anim calcmode="lin" valueType="num">
                                      <p:cBhvr>
                                        <p:cTn id="92" dur="750" fill="hold"/>
                                        <p:tgtEl>
                                          <p:spTgt spid="22"/>
                                        </p:tgtEl>
                                        <p:attrNameLst>
                                          <p:attrName>style.rotation</p:attrName>
                                        </p:attrNameLst>
                                      </p:cBhvr>
                                      <p:tavLst>
                                        <p:tav tm="0">
                                          <p:val>
                                            <p:fltVal val="90"/>
                                          </p:val>
                                        </p:tav>
                                        <p:tav tm="100000">
                                          <p:val>
                                            <p:fltVal val="0"/>
                                          </p:val>
                                        </p:tav>
                                      </p:tavLst>
                                    </p:anim>
                                    <p:animEffect transition="in" filter="fade">
                                      <p:cBhvr>
                                        <p:cTn id="93" dur="750"/>
                                        <p:tgtEl>
                                          <p:spTgt spid="22"/>
                                        </p:tgtEl>
                                      </p:cBhvr>
                                    </p:animEffect>
                                  </p:childTnLst>
                                </p:cTn>
                              </p:par>
                            </p:childTnLst>
                          </p:cTn>
                        </p:par>
                        <p:par>
                          <p:cTn id="94" fill="hold">
                            <p:stCondLst>
                              <p:cond delay="750"/>
                            </p:stCondLst>
                            <p:childTnLst>
                              <p:par>
                                <p:cTn id="95" presetID="31" presetClass="entr" presetSubtype="0" fill="hold" grpId="0" nodeType="after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750" fill="hold"/>
                                        <p:tgtEl>
                                          <p:spTgt spid="23"/>
                                        </p:tgtEl>
                                        <p:attrNameLst>
                                          <p:attrName>ppt_w</p:attrName>
                                        </p:attrNameLst>
                                      </p:cBhvr>
                                      <p:tavLst>
                                        <p:tav tm="0">
                                          <p:val>
                                            <p:fltVal val="0"/>
                                          </p:val>
                                        </p:tav>
                                        <p:tav tm="100000">
                                          <p:val>
                                            <p:strVal val="#ppt_w"/>
                                          </p:val>
                                        </p:tav>
                                      </p:tavLst>
                                    </p:anim>
                                    <p:anim calcmode="lin" valueType="num">
                                      <p:cBhvr>
                                        <p:cTn id="98" dur="750" fill="hold"/>
                                        <p:tgtEl>
                                          <p:spTgt spid="23"/>
                                        </p:tgtEl>
                                        <p:attrNameLst>
                                          <p:attrName>ppt_h</p:attrName>
                                        </p:attrNameLst>
                                      </p:cBhvr>
                                      <p:tavLst>
                                        <p:tav tm="0">
                                          <p:val>
                                            <p:fltVal val="0"/>
                                          </p:val>
                                        </p:tav>
                                        <p:tav tm="100000">
                                          <p:val>
                                            <p:strVal val="#ppt_h"/>
                                          </p:val>
                                        </p:tav>
                                      </p:tavLst>
                                    </p:anim>
                                    <p:anim calcmode="lin" valueType="num">
                                      <p:cBhvr>
                                        <p:cTn id="99" dur="750" fill="hold"/>
                                        <p:tgtEl>
                                          <p:spTgt spid="23"/>
                                        </p:tgtEl>
                                        <p:attrNameLst>
                                          <p:attrName>style.rotation</p:attrName>
                                        </p:attrNameLst>
                                      </p:cBhvr>
                                      <p:tavLst>
                                        <p:tav tm="0">
                                          <p:val>
                                            <p:fltVal val="90"/>
                                          </p:val>
                                        </p:tav>
                                        <p:tav tm="100000">
                                          <p:val>
                                            <p:fltVal val="0"/>
                                          </p:val>
                                        </p:tav>
                                      </p:tavLst>
                                    </p:anim>
                                    <p:animEffect transition="in" filter="fade">
                                      <p:cBhvr>
                                        <p:cTn id="100" dur="750"/>
                                        <p:tgtEl>
                                          <p:spTgt spid="23"/>
                                        </p:tgtEl>
                                      </p:cBhvr>
                                    </p:animEffect>
                                  </p:childTnLst>
                                </p:cTn>
                              </p:par>
                            </p:childTnLst>
                          </p:cTn>
                        </p:par>
                        <p:par>
                          <p:cTn id="101" fill="hold">
                            <p:stCondLst>
                              <p:cond delay="1500"/>
                            </p:stCondLst>
                            <p:childTnLst>
                              <p:par>
                                <p:cTn id="102" presetID="31" presetClass="entr" presetSubtype="0"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 calcmode="lin" valueType="num">
                                      <p:cBhvr>
                                        <p:cTn id="104" dur="750" fill="hold"/>
                                        <p:tgtEl>
                                          <p:spTgt spid="24"/>
                                        </p:tgtEl>
                                        <p:attrNameLst>
                                          <p:attrName>ppt_w</p:attrName>
                                        </p:attrNameLst>
                                      </p:cBhvr>
                                      <p:tavLst>
                                        <p:tav tm="0">
                                          <p:val>
                                            <p:fltVal val="0"/>
                                          </p:val>
                                        </p:tav>
                                        <p:tav tm="100000">
                                          <p:val>
                                            <p:strVal val="#ppt_w"/>
                                          </p:val>
                                        </p:tav>
                                      </p:tavLst>
                                    </p:anim>
                                    <p:anim calcmode="lin" valueType="num">
                                      <p:cBhvr>
                                        <p:cTn id="105" dur="750" fill="hold"/>
                                        <p:tgtEl>
                                          <p:spTgt spid="24"/>
                                        </p:tgtEl>
                                        <p:attrNameLst>
                                          <p:attrName>ppt_h</p:attrName>
                                        </p:attrNameLst>
                                      </p:cBhvr>
                                      <p:tavLst>
                                        <p:tav tm="0">
                                          <p:val>
                                            <p:fltVal val="0"/>
                                          </p:val>
                                        </p:tav>
                                        <p:tav tm="100000">
                                          <p:val>
                                            <p:strVal val="#ppt_h"/>
                                          </p:val>
                                        </p:tav>
                                      </p:tavLst>
                                    </p:anim>
                                    <p:anim calcmode="lin" valueType="num">
                                      <p:cBhvr>
                                        <p:cTn id="106" dur="750" fill="hold"/>
                                        <p:tgtEl>
                                          <p:spTgt spid="24"/>
                                        </p:tgtEl>
                                        <p:attrNameLst>
                                          <p:attrName>style.rotation</p:attrName>
                                        </p:attrNameLst>
                                      </p:cBhvr>
                                      <p:tavLst>
                                        <p:tav tm="0">
                                          <p:val>
                                            <p:fltVal val="90"/>
                                          </p:val>
                                        </p:tav>
                                        <p:tav tm="100000">
                                          <p:val>
                                            <p:fltVal val="0"/>
                                          </p:val>
                                        </p:tav>
                                      </p:tavLst>
                                    </p:anim>
                                    <p:animEffect transition="in" filter="fade">
                                      <p:cBhvr>
                                        <p:cTn id="107" dur="75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5"/>
                                        </p:tgtEl>
                                        <p:attrNameLst>
                                          <p:attrName>style.visibility</p:attrName>
                                        </p:attrNameLst>
                                      </p:cBhvr>
                                      <p:to>
                                        <p:strVal val="visible"/>
                                      </p:to>
                                    </p:set>
                                    <p:animEffect transition="in" filter="wipe(left)">
                                      <p:cBhvr>
                                        <p:cTn id="112" dur="500"/>
                                        <p:tgtEl>
                                          <p:spTgt spid="5"/>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 calcmode="lin" valueType="num">
                                      <p:cBhvr>
                                        <p:cTn id="117" dur="750" fill="hold"/>
                                        <p:tgtEl>
                                          <p:spTgt spid="26"/>
                                        </p:tgtEl>
                                        <p:attrNameLst>
                                          <p:attrName>ppt_w</p:attrName>
                                        </p:attrNameLst>
                                      </p:cBhvr>
                                      <p:tavLst>
                                        <p:tav tm="0">
                                          <p:val>
                                            <p:fltVal val="0"/>
                                          </p:val>
                                        </p:tav>
                                        <p:tav tm="100000">
                                          <p:val>
                                            <p:strVal val="#ppt_w"/>
                                          </p:val>
                                        </p:tav>
                                      </p:tavLst>
                                    </p:anim>
                                    <p:anim calcmode="lin" valueType="num">
                                      <p:cBhvr>
                                        <p:cTn id="118" dur="750" fill="hold"/>
                                        <p:tgtEl>
                                          <p:spTgt spid="26"/>
                                        </p:tgtEl>
                                        <p:attrNameLst>
                                          <p:attrName>ppt_h</p:attrName>
                                        </p:attrNameLst>
                                      </p:cBhvr>
                                      <p:tavLst>
                                        <p:tav tm="0">
                                          <p:val>
                                            <p:fltVal val="0"/>
                                          </p:val>
                                        </p:tav>
                                        <p:tav tm="100000">
                                          <p:val>
                                            <p:strVal val="#ppt_h"/>
                                          </p:val>
                                        </p:tav>
                                      </p:tavLst>
                                    </p:anim>
                                    <p:anim calcmode="lin" valueType="num">
                                      <p:cBhvr>
                                        <p:cTn id="119" dur="750" fill="hold"/>
                                        <p:tgtEl>
                                          <p:spTgt spid="26"/>
                                        </p:tgtEl>
                                        <p:attrNameLst>
                                          <p:attrName>style.rotation</p:attrName>
                                        </p:attrNameLst>
                                      </p:cBhvr>
                                      <p:tavLst>
                                        <p:tav tm="0">
                                          <p:val>
                                            <p:fltVal val="90"/>
                                          </p:val>
                                        </p:tav>
                                        <p:tav tm="100000">
                                          <p:val>
                                            <p:fltVal val="0"/>
                                          </p:val>
                                        </p:tav>
                                      </p:tavLst>
                                    </p:anim>
                                    <p:animEffect transition="in" filter="fade">
                                      <p:cBhvr>
                                        <p:cTn id="120" dur="750"/>
                                        <p:tgtEl>
                                          <p:spTgt spid="26"/>
                                        </p:tgtEl>
                                      </p:cBhvr>
                                    </p:animEffect>
                                  </p:childTnLst>
                                </p:cTn>
                              </p:par>
                            </p:childTnLst>
                          </p:cTn>
                        </p:par>
                      </p:childTnLst>
                    </p:cTn>
                  </p:par>
                  <p:par>
                    <p:cTn id="121" fill="hold">
                      <p:stCondLst>
                        <p:cond delay="indefinite"/>
                      </p:stCondLst>
                      <p:childTnLst>
                        <p:par>
                          <p:cTn id="122" fill="hold">
                            <p:stCondLst>
                              <p:cond delay="0"/>
                            </p:stCondLst>
                            <p:childTnLst>
                              <p:par>
                                <p:cTn id="123" presetID="47" presetClass="entr" presetSubtype="0" fill="hold" nodeType="click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6" presetClass="entr" presetSubtype="37" fill="hold"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barn(outVertical)">
                                      <p:cBhvr>
                                        <p:cTn id="132" dur="50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37" fill="hold" nodeType="click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barn(outVertical)">
                                      <p:cBhvr>
                                        <p:cTn id="137" dur="500"/>
                                        <p:tgtEl>
                                          <p:spTgt spid="29"/>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37" fill="hold" nodeType="clickEffect">
                                  <p:stCondLst>
                                    <p:cond delay="0"/>
                                  </p:stCondLst>
                                  <p:childTnLst>
                                    <p:set>
                                      <p:cBhvr>
                                        <p:cTn id="141" dur="1" fill="hold">
                                          <p:stCondLst>
                                            <p:cond delay="0"/>
                                          </p:stCondLst>
                                        </p:cTn>
                                        <p:tgtEl>
                                          <p:spTgt spid="30"/>
                                        </p:tgtEl>
                                        <p:attrNameLst>
                                          <p:attrName>style.visibility</p:attrName>
                                        </p:attrNameLst>
                                      </p:cBhvr>
                                      <p:to>
                                        <p:strVal val="visible"/>
                                      </p:to>
                                    </p:set>
                                    <p:animEffect transition="in" filter="barn(outVertical)">
                                      <p:cBhvr>
                                        <p:cTn id="142" dur="500"/>
                                        <p:tgtEl>
                                          <p:spTgt spid="30"/>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37" fill="hold" nodeType="clickEffect">
                                  <p:stCondLst>
                                    <p:cond delay="0"/>
                                  </p:stCondLst>
                                  <p:childTnLst>
                                    <p:set>
                                      <p:cBhvr>
                                        <p:cTn id="146" dur="1" fill="hold">
                                          <p:stCondLst>
                                            <p:cond delay="0"/>
                                          </p:stCondLst>
                                        </p:cTn>
                                        <p:tgtEl>
                                          <p:spTgt spid="34"/>
                                        </p:tgtEl>
                                        <p:attrNameLst>
                                          <p:attrName>style.visibility</p:attrName>
                                        </p:attrNameLst>
                                      </p:cBhvr>
                                      <p:to>
                                        <p:strVal val="visible"/>
                                      </p:to>
                                    </p:set>
                                    <p:animEffect transition="in" filter="barn(outVertical)">
                                      <p:cBhvr>
                                        <p:cTn id="147" dur="500"/>
                                        <p:tgtEl>
                                          <p:spTgt spid="34"/>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p:cTn id="152" dur="750" fill="hold"/>
                                        <p:tgtEl>
                                          <p:spTgt spid="42"/>
                                        </p:tgtEl>
                                        <p:attrNameLst>
                                          <p:attrName>ppt_w</p:attrName>
                                        </p:attrNameLst>
                                      </p:cBhvr>
                                      <p:tavLst>
                                        <p:tav tm="0">
                                          <p:val>
                                            <p:fltVal val="0"/>
                                          </p:val>
                                        </p:tav>
                                        <p:tav tm="100000">
                                          <p:val>
                                            <p:strVal val="#ppt_w"/>
                                          </p:val>
                                        </p:tav>
                                      </p:tavLst>
                                    </p:anim>
                                    <p:anim calcmode="lin" valueType="num">
                                      <p:cBhvr>
                                        <p:cTn id="153" dur="750" fill="hold"/>
                                        <p:tgtEl>
                                          <p:spTgt spid="42"/>
                                        </p:tgtEl>
                                        <p:attrNameLst>
                                          <p:attrName>ppt_h</p:attrName>
                                        </p:attrNameLst>
                                      </p:cBhvr>
                                      <p:tavLst>
                                        <p:tav tm="0">
                                          <p:val>
                                            <p:fltVal val="0"/>
                                          </p:val>
                                        </p:tav>
                                        <p:tav tm="100000">
                                          <p:val>
                                            <p:strVal val="#ppt_h"/>
                                          </p:val>
                                        </p:tav>
                                      </p:tavLst>
                                    </p:anim>
                                    <p:anim calcmode="lin" valueType="num">
                                      <p:cBhvr>
                                        <p:cTn id="154" dur="750" fill="hold"/>
                                        <p:tgtEl>
                                          <p:spTgt spid="42"/>
                                        </p:tgtEl>
                                        <p:attrNameLst>
                                          <p:attrName>style.rotation</p:attrName>
                                        </p:attrNameLst>
                                      </p:cBhvr>
                                      <p:tavLst>
                                        <p:tav tm="0">
                                          <p:val>
                                            <p:fltVal val="90"/>
                                          </p:val>
                                        </p:tav>
                                        <p:tav tm="100000">
                                          <p:val>
                                            <p:fltVal val="0"/>
                                          </p:val>
                                        </p:tav>
                                      </p:tavLst>
                                    </p:anim>
                                    <p:animEffect transition="in" filter="fade">
                                      <p:cBhvr>
                                        <p:cTn id="155" dur="750"/>
                                        <p:tgtEl>
                                          <p:spTgt spid="42"/>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left)">
                                      <p:cBhvr>
                                        <p:cTn id="160" dur="500"/>
                                        <p:tgtEl>
                                          <p:spTgt spid="15"/>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left)">
                                      <p:cBhvr>
                                        <p:cTn id="165" dur="500"/>
                                        <p:tgtEl>
                                          <p:spTgt spid="35"/>
                                        </p:tgtEl>
                                      </p:cBhvr>
                                    </p:animEffect>
                                  </p:childTnLst>
                                </p:cTn>
                              </p:par>
                              <p:par>
                                <p:cTn id="166" presetID="22" presetClass="entr" presetSubtype="2" fill="hold" grpId="0" nodeType="withEffect">
                                  <p:stCondLst>
                                    <p:cond delay="0"/>
                                  </p:stCondLst>
                                  <p:childTnLst>
                                    <p:set>
                                      <p:cBhvr>
                                        <p:cTn id="167" dur="1" fill="hold">
                                          <p:stCondLst>
                                            <p:cond delay="0"/>
                                          </p:stCondLst>
                                        </p:cTn>
                                        <p:tgtEl>
                                          <p:spTgt spid="36"/>
                                        </p:tgtEl>
                                        <p:attrNameLst>
                                          <p:attrName>style.visibility</p:attrName>
                                        </p:attrNameLst>
                                      </p:cBhvr>
                                      <p:to>
                                        <p:strVal val="visible"/>
                                      </p:to>
                                    </p:set>
                                    <p:animEffect transition="in" filter="wipe(right)">
                                      <p:cBhvr>
                                        <p:cTn id="168" dur="500"/>
                                        <p:tgtEl>
                                          <p:spTgt spid="36"/>
                                        </p:tgtEl>
                                      </p:cBhvr>
                                    </p:animEffect>
                                  </p:childTnLst>
                                </p:cTn>
                              </p:par>
                              <p:par>
                                <p:cTn id="169" presetID="22" presetClass="entr" presetSubtype="8" fill="hold" grpId="0" nodeType="withEffect">
                                  <p:stCondLst>
                                    <p:cond delay="0"/>
                                  </p:stCondLst>
                                  <p:childTnLst>
                                    <p:set>
                                      <p:cBhvr>
                                        <p:cTn id="170" dur="1" fill="hold">
                                          <p:stCondLst>
                                            <p:cond delay="0"/>
                                          </p:stCondLst>
                                        </p:cTn>
                                        <p:tgtEl>
                                          <p:spTgt spid="37"/>
                                        </p:tgtEl>
                                        <p:attrNameLst>
                                          <p:attrName>style.visibility</p:attrName>
                                        </p:attrNameLst>
                                      </p:cBhvr>
                                      <p:to>
                                        <p:strVal val="visible"/>
                                      </p:to>
                                    </p:set>
                                    <p:animEffect transition="in" filter="wipe(left)">
                                      <p:cBhvr>
                                        <p:cTn id="171" dur="500"/>
                                        <p:tgtEl>
                                          <p:spTgt spid="37"/>
                                        </p:tgtEl>
                                      </p:cBhvr>
                                    </p:animEffect>
                                  </p:childTnLst>
                                </p:cTn>
                              </p:par>
                              <p:par>
                                <p:cTn id="172" presetID="22" presetClass="entr" presetSubtype="2" fill="hold" grpId="0" nodeType="withEffect">
                                  <p:stCondLst>
                                    <p:cond delay="0"/>
                                  </p:stCondLst>
                                  <p:childTnLst>
                                    <p:set>
                                      <p:cBhvr>
                                        <p:cTn id="173" dur="1" fill="hold">
                                          <p:stCondLst>
                                            <p:cond delay="0"/>
                                          </p:stCondLst>
                                        </p:cTn>
                                        <p:tgtEl>
                                          <p:spTgt spid="38"/>
                                        </p:tgtEl>
                                        <p:attrNameLst>
                                          <p:attrName>style.visibility</p:attrName>
                                        </p:attrNameLst>
                                      </p:cBhvr>
                                      <p:to>
                                        <p:strVal val="visible"/>
                                      </p:to>
                                    </p:set>
                                    <p:animEffect transition="in" filter="wipe(right)">
                                      <p:cBhvr>
                                        <p:cTn id="174" dur="500"/>
                                        <p:tgtEl>
                                          <p:spTgt spid="38"/>
                                        </p:tgtEl>
                                      </p:cBhvr>
                                    </p:animEffect>
                                  </p:childTnLst>
                                </p:cTn>
                              </p:par>
                            </p:childTnLst>
                          </p:cTn>
                        </p:par>
                        <p:par>
                          <p:cTn id="175" fill="hold">
                            <p:stCondLst>
                              <p:cond delay="500"/>
                            </p:stCondLst>
                            <p:childTnLst>
                              <p:par>
                                <p:cTn id="176" presetID="31" presetClass="entr" presetSubtype="0" fill="hold" grpId="0" nodeType="afterEffect">
                                  <p:stCondLst>
                                    <p:cond delay="0"/>
                                  </p:stCondLst>
                                  <p:childTnLst>
                                    <p:set>
                                      <p:cBhvr>
                                        <p:cTn id="177" dur="1" fill="hold">
                                          <p:stCondLst>
                                            <p:cond delay="0"/>
                                          </p:stCondLst>
                                        </p:cTn>
                                        <p:tgtEl>
                                          <p:spTgt spid="41"/>
                                        </p:tgtEl>
                                        <p:attrNameLst>
                                          <p:attrName>style.visibility</p:attrName>
                                        </p:attrNameLst>
                                      </p:cBhvr>
                                      <p:to>
                                        <p:strVal val="visible"/>
                                      </p:to>
                                    </p:set>
                                    <p:anim calcmode="lin" valueType="num">
                                      <p:cBhvr>
                                        <p:cTn id="178" dur="750" fill="hold"/>
                                        <p:tgtEl>
                                          <p:spTgt spid="41"/>
                                        </p:tgtEl>
                                        <p:attrNameLst>
                                          <p:attrName>ppt_w</p:attrName>
                                        </p:attrNameLst>
                                      </p:cBhvr>
                                      <p:tavLst>
                                        <p:tav tm="0">
                                          <p:val>
                                            <p:fltVal val="0"/>
                                          </p:val>
                                        </p:tav>
                                        <p:tav tm="100000">
                                          <p:val>
                                            <p:strVal val="#ppt_w"/>
                                          </p:val>
                                        </p:tav>
                                      </p:tavLst>
                                    </p:anim>
                                    <p:anim calcmode="lin" valueType="num">
                                      <p:cBhvr>
                                        <p:cTn id="179" dur="750" fill="hold"/>
                                        <p:tgtEl>
                                          <p:spTgt spid="41"/>
                                        </p:tgtEl>
                                        <p:attrNameLst>
                                          <p:attrName>ppt_h</p:attrName>
                                        </p:attrNameLst>
                                      </p:cBhvr>
                                      <p:tavLst>
                                        <p:tav tm="0">
                                          <p:val>
                                            <p:fltVal val="0"/>
                                          </p:val>
                                        </p:tav>
                                        <p:tav tm="100000">
                                          <p:val>
                                            <p:strVal val="#ppt_h"/>
                                          </p:val>
                                        </p:tav>
                                      </p:tavLst>
                                    </p:anim>
                                    <p:anim calcmode="lin" valueType="num">
                                      <p:cBhvr>
                                        <p:cTn id="180" dur="750" fill="hold"/>
                                        <p:tgtEl>
                                          <p:spTgt spid="41"/>
                                        </p:tgtEl>
                                        <p:attrNameLst>
                                          <p:attrName>style.rotation</p:attrName>
                                        </p:attrNameLst>
                                      </p:cBhvr>
                                      <p:tavLst>
                                        <p:tav tm="0">
                                          <p:val>
                                            <p:fltVal val="90"/>
                                          </p:val>
                                        </p:tav>
                                        <p:tav tm="100000">
                                          <p:val>
                                            <p:fltVal val="0"/>
                                          </p:val>
                                        </p:tav>
                                      </p:tavLst>
                                    </p:anim>
                                    <p:animEffect transition="in" filter="fade">
                                      <p:cBhvr>
                                        <p:cTn id="181" dur="750"/>
                                        <p:tgtEl>
                                          <p:spTgt spid="41"/>
                                        </p:tgtEl>
                                      </p:cBhvr>
                                    </p:animEffect>
                                  </p:childTnLst>
                                </p:cTn>
                              </p:par>
                            </p:childTnLst>
                          </p:cTn>
                        </p:par>
                      </p:childTnLst>
                    </p:cTn>
                  </p:par>
                  <p:par>
                    <p:cTn id="182" fill="hold">
                      <p:stCondLst>
                        <p:cond delay="indefinite"/>
                      </p:stCondLst>
                      <p:childTnLst>
                        <p:par>
                          <p:cTn id="183" fill="hold">
                            <p:stCondLst>
                              <p:cond delay="0"/>
                            </p:stCondLst>
                            <p:childTnLst>
                              <p:par>
                                <p:cTn id="184" presetID="31" presetClass="entr" presetSubtype="0" fill="hold" grpId="0" nodeType="clickEffect">
                                  <p:stCondLst>
                                    <p:cond delay="0"/>
                                  </p:stCondLst>
                                  <p:childTnLst>
                                    <p:set>
                                      <p:cBhvr>
                                        <p:cTn id="185" dur="1" fill="hold">
                                          <p:stCondLst>
                                            <p:cond delay="0"/>
                                          </p:stCondLst>
                                        </p:cTn>
                                        <p:tgtEl>
                                          <p:spTgt spid="43"/>
                                        </p:tgtEl>
                                        <p:attrNameLst>
                                          <p:attrName>style.visibility</p:attrName>
                                        </p:attrNameLst>
                                      </p:cBhvr>
                                      <p:to>
                                        <p:strVal val="visible"/>
                                      </p:to>
                                    </p:set>
                                    <p:anim calcmode="lin" valueType="num">
                                      <p:cBhvr>
                                        <p:cTn id="186" dur="750" fill="hold"/>
                                        <p:tgtEl>
                                          <p:spTgt spid="43"/>
                                        </p:tgtEl>
                                        <p:attrNameLst>
                                          <p:attrName>ppt_w</p:attrName>
                                        </p:attrNameLst>
                                      </p:cBhvr>
                                      <p:tavLst>
                                        <p:tav tm="0">
                                          <p:val>
                                            <p:fltVal val="0"/>
                                          </p:val>
                                        </p:tav>
                                        <p:tav tm="100000">
                                          <p:val>
                                            <p:strVal val="#ppt_w"/>
                                          </p:val>
                                        </p:tav>
                                      </p:tavLst>
                                    </p:anim>
                                    <p:anim calcmode="lin" valueType="num">
                                      <p:cBhvr>
                                        <p:cTn id="187" dur="750" fill="hold"/>
                                        <p:tgtEl>
                                          <p:spTgt spid="43"/>
                                        </p:tgtEl>
                                        <p:attrNameLst>
                                          <p:attrName>ppt_h</p:attrName>
                                        </p:attrNameLst>
                                      </p:cBhvr>
                                      <p:tavLst>
                                        <p:tav tm="0">
                                          <p:val>
                                            <p:fltVal val="0"/>
                                          </p:val>
                                        </p:tav>
                                        <p:tav tm="100000">
                                          <p:val>
                                            <p:strVal val="#ppt_h"/>
                                          </p:val>
                                        </p:tav>
                                      </p:tavLst>
                                    </p:anim>
                                    <p:anim calcmode="lin" valueType="num">
                                      <p:cBhvr>
                                        <p:cTn id="188" dur="750" fill="hold"/>
                                        <p:tgtEl>
                                          <p:spTgt spid="43"/>
                                        </p:tgtEl>
                                        <p:attrNameLst>
                                          <p:attrName>style.rotation</p:attrName>
                                        </p:attrNameLst>
                                      </p:cBhvr>
                                      <p:tavLst>
                                        <p:tav tm="0">
                                          <p:val>
                                            <p:fltVal val="90"/>
                                          </p:val>
                                        </p:tav>
                                        <p:tav tm="100000">
                                          <p:val>
                                            <p:fltVal val="0"/>
                                          </p:val>
                                        </p:tav>
                                      </p:tavLst>
                                    </p:anim>
                                    <p:animEffect transition="in" filter="fade">
                                      <p:cBhvr>
                                        <p:cTn id="189" dur="750"/>
                                        <p:tgtEl>
                                          <p:spTgt spid="43"/>
                                        </p:tgtEl>
                                      </p:cBhvr>
                                    </p:animEffect>
                                  </p:childTnLst>
                                </p:cTn>
                              </p:par>
                            </p:childTnLst>
                          </p:cTn>
                        </p:par>
                      </p:childTnLst>
                    </p:cTn>
                  </p:par>
                  <p:par>
                    <p:cTn id="190" fill="hold">
                      <p:stCondLst>
                        <p:cond delay="indefinite"/>
                      </p:stCondLst>
                      <p:childTnLst>
                        <p:par>
                          <p:cTn id="191" fill="hold">
                            <p:stCondLst>
                              <p:cond delay="0"/>
                            </p:stCondLst>
                            <p:childTnLst>
                              <p:par>
                                <p:cTn id="192" presetID="22" presetClass="entr" presetSubtype="2" fill="hold" grpId="0" nodeType="clickEffect">
                                  <p:stCondLst>
                                    <p:cond delay="0"/>
                                  </p:stCondLst>
                                  <p:childTnLst>
                                    <p:set>
                                      <p:cBhvr>
                                        <p:cTn id="193" dur="1" fill="hold">
                                          <p:stCondLst>
                                            <p:cond delay="0"/>
                                          </p:stCondLst>
                                        </p:cTn>
                                        <p:tgtEl>
                                          <p:spTgt spid="21"/>
                                        </p:tgtEl>
                                        <p:attrNameLst>
                                          <p:attrName>style.visibility</p:attrName>
                                        </p:attrNameLst>
                                      </p:cBhvr>
                                      <p:to>
                                        <p:strVal val="visible"/>
                                      </p:to>
                                    </p:set>
                                    <p:animEffect transition="in" filter="wipe(right)">
                                      <p:cBhvr>
                                        <p:cTn id="194" dur="500"/>
                                        <p:tgtEl>
                                          <p:spTgt spid="21"/>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44"/>
                                        </p:tgtEl>
                                        <p:attrNameLst>
                                          <p:attrName>style.visibility</p:attrName>
                                        </p:attrNameLst>
                                      </p:cBhvr>
                                      <p:to>
                                        <p:strVal val="visible"/>
                                      </p:to>
                                    </p:set>
                                    <p:animEffect transition="in" filter="wipe(left)">
                                      <p:cBhvr>
                                        <p:cTn id="199" dur="500"/>
                                        <p:tgtEl>
                                          <p:spTgt spid="44"/>
                                        </p:tgtEl>
                                      </p:cBhvr>
                                    </p:animEffect>
                                  </p:childTnLst>
                                </p:cTn>
                              </p:par>
                              <p:par>
                                <p:cTn id="200" presetID="22" presetClass="entr" presetSubtype="2" fill="hold" grpId="0" nodeType="withEffect">
                                  <p:stCondLst>
                                    <p:cond delay="0"/>
                                  </p:stCondLst>
                                  <p:childTnLst>
                                    <p:set>
                                      <p:cBhvr>
                                        <p:cTn id="201" dur="1" fill="hold">
                                          <p:stCondLst>
                                            <p:cond delay="0"/>
                                          </p:stCondLst>
                                        </p:cTn>
                                        <p:tgtEl>
                                          <p:spTgt spid="45"/>
                                        </p:tgtEl>
                                        <p:attrNameLst>
                                          <p:attrName>style.visibility</p:attrName>
                                        </p:attrNameLst>
                                      </p:cBhvr>
                                      <p:to>
                                        <p:strVal val="visible"/>
                                      </p:to>
                                    </p:set>
                                    <p:animEffect transition="in" filter="wipe(right)">
                                      <p:cBhvr>
                                        <p:cTn id="202" dur="500"/>
                                        <p:tgtEl>
                                          <p:spTgt spid="45"/>
                                        </p:tgtEl>
                                      </p:cBhvr>
                                    </p:animEffect>
                                  </p:childTnLst>
                                </p:cTn>
                              </p:par>
                            </p:childTnLst>
                          </p:cTn>
                        </p:par>
                        <p:par>
                          <p:cTn id="203" fill="hold">
                            <p:stCondLst>
                              <p:cond delay="500"/>
                            </p:stCondLst>
                            <p:childTnLst>
                              <p:par>
                                <p:cTn id="204" presetID="31" presetClass="entr" presetSubtype="0" fill="hold" grpId="0" nodeType="afterEffect">
                                  <p:stCondLst>
                                    <p:cond delay="0"/>
                                  </p:stCondLst>
                                  <p:childTnLst>
                                    <p:set>
                                      <p:cBhvr>
                                        <p:cTn id="205" dur="1" fill="hold">
                                          <p:stCondLst>
                                            <p:cond delay="0"/>
                                          </p:stCondLst>
                                        </p:cTn>
                                        <p:tgtEl>
                                          <p:spTgt spid="46"/>
                                        </p:tgtEl>
                                        <p:attrNameLst>
                                          <p:attrName>style.visibility</p:attrName>
                                        </p:attrNameLst>
                                      </p:cBhvr>
                                      <p:to>
                                        <p:strVal val="visible"/>
                                      </p:to>
                                    </p:set>
                                    <p:anim calcmode="lin" valueType="num">
                                      <p:cBhvr>
                                        <p:cTn id="206" dur="750" fill="hold"/>
                                        <p:tgtEl>
                                          <p:spTgt spid="46"/>
                                        </p:tgtEl>
                                        <p:attrNameLst>
                                          <p:attrName>ppt_w</p:attrName>
                                        </p:attrNameLst>
                                      </p:cBhvr>
                                      <p:tavLst>
                                        <p:tav tm="0">
                                          <p:val>
                                            <p:fltVal val="0"/>
                                          </p:val>
                                        </p:tav>
                                        <p:tav tm="100000">
                                          <p:val>
                                            <p:strVal val="#ppt_w"/>
                                          </p:val>
                                        </p:tav>
                                      </p:tavLst>
                                    </p:anim>
                                    <p:anim calcmode="lin" valueType="num">
                                      <p:cBhvr>
                                        <p:cTn id="207" dur="750" fill="hold"/>
                                        <p:tgtEl>
                                          <p:spTgt spid="46"/>
                                        </p:tgtEl>
                                        <p:attrNameLst>
                                          <p:attrName>ppt_h</p:attrName>
                                        </p:attrNameLst>
                                      </p:cBhvr>
                                      <p:tavLst>
                                        <p:tav tm="0">
                                          <p:val>
                                            <p:fltVal val="0"/>
                                          </p:val>
                                        </p:tav>
                                        <p:tav tm="100000">
                                          <p:val>
                                            <p:strVal val="#ppt_h"/>
                                          </p:val>
                                        </p:tav>
                                      </p:tavLst>
                                    </p:anim>
                                    <p:anim calcmode="lin" valueType="num">
                                      <p:cBhvr>
                                        <p:cTn id="208" dur="750" fill="hold"/>
                                        <p:tgtEl>
                                          <p:spTgt spid="46"/>
                                        </p:tgtEl>
                                        <p:attrNameLst>
                                          <p:attrName>style.rotation</p:attrName>
                                        </p:attrNameLst>
                                      </p:cBhvr>
                                      <p:tavLst>
                                        <p:tav tm="0">
                                          <p:val>
                                            <p:fltVal val="90"/>
                                          </p:val>
                                        </p:tav>
                                        <p:tav tm="100000">
                                          <p:val>
                                            <p:fltVal val="0"/>
                                          </p:val>
                                        </p:tav>
                                      </p:tavLst>
                                    </p:anim>
                                    <p:animEffect transition="in" filter="fade">
                                      <p:cBhvr>
                                        <p:cTn id="209" dur="750"/>
                                        <p:tgtEl>
                                          <p:spTgt spid="46"/>
                                        </p:tgtEl>
                                      </p:cBhvr>
                                    </p:animEffect>
                                  </p:childTnLst>
                                </p:cTn>
                              </p:par>
                            </p:childTnLst>
                          </p:cTn>
                        </p:par>
                      </p:childTnLst>
                    </p:cTn>
                  </p:par>
                  <p:par>
                    <p:cTn id="210" fill="hold">
                      <p:stCondLst>
                        <p:cond delay="indefinite"/>
                      </p:stCondLst>
                      <p:childTnLst>
                        <p:par>
                          <p:cTn id="211" fill="hold">
                            <p:stCondLst>
                              <p:cond delay="0"/>
                            </p:stCondLst>
                            <p:childTnLst>
                              <p:par>
                                <p:cTn id="212" presetID="31" presetClass="entr" presetSubtype="0" fill="hold" grpId="0" nodeType="clickEffect">
                                  <p:stCondLst>
                                    <p:cond delay="0"/>
                                  </p:stCondLst>
                                  <p:childTnLst>
                                    <p:set>
                                      <p:cBhvr>
                                        <p:cTn id="213" dur="1" fill="hold">
                                          <p:stCondLst>
                                            <p:cond delay="0"/>
                                          </p:stCondLst>
                                        </p:cTn>
                                        <p:tgtEl>
                                          <p:spTgt spid="48"/>
                                        </p:tgtEl>
                                        <p:attrNameLst>
                                          <p:attrName>style.visibility</p:attrName>
                                        </p:attrNameLst>
                                      </p:cBhvr>
                                      <p:to>
                                        <p:strVal val="visible"/>
                                      </p:to>
                                    </p:set>
                                    <p:anim calcmode="lin" valueType="num">
                                      <p:cBhvr>
                                        <p:cTn id="214" dur="750" fill="hold"/>
                                        <p:tgtEl>
                                          <p:spTgt spid="48"/>
                                        </p:tgtEl>
                                        <p:attrNameLst>
                                          <p:attrName>ppt_w</p:attrName>
                                        </p:attrNameLst>
                                      </p:cBhvr>
                                      <p:tavLst>
                                        <p:tav tm="0">
                                          <p:val>
                                            <p:fltVal val="0"/>
                                          </p:val>
                                        </p:tav>
                                        <p:tav tm="100000">
                                          <p:val>
                                            <p:strVal val="#ppt_w"/>
                                          </p:val>
                                        </p:tav>
                                      </p:tavLst>
                                    </p:anim>
                                    <p:anim calcmode="lin" valueType="num">
                                      <p:cBhvr>
                                        <p:cTn id="215" dur="750" fill="hold"/>
                                        <p:tgtEl>
                                          <p:spTgt spid="48"/>
                                        </p:tgtEl>
                                        <p:attrNameLst>
                                          <p:attrName>ppt_h</p:attrName>
                                        </p:attrNameLst>
                                      </p:cBhvr>
                                      <p:tavLst>
                                        <p:tav tm="0">
                                          <p:val>
                                            <p:fltVal val="0"/>
                                          </p:val>
                                        </p:tav>
                                        <p:tav tm="100000">
                                          <p:val>
                                            <p:strVal val="#ppt_h"/>
                                          </p:val>
                                        </p:tav>
                                      </p:tavLst>
                                    </p:anim>
                                    <p:anim calcmode="lin" valueType="num">
                                      <p:cBhvr>
                                        <p:cTn id="216" dur="750" fill="hold"/>
                                        <p:tgtEl>
                                          <p:spTgt spid="48"/>
                                        </p:tgtEl>
                                        <p:attrNameLst>
                                          <p:attrName>style.rotation</p:attrName>
                                        </p:attrNameLst>
                                      </p:cBhvr>
                                      <p:tavLst>
                                        <p:tav tm="0">
                                          <p:val>
                                            <p:fltVal val="90"/>
                                          </p:val>
                                        </p:tav>
                                        <p:tav tm="100000">
                                          <p:val>
                                            <p:fltVal val="0"/>
                                          </p:val>
                                        </p:tav>
                                      </p:tavLst>
                                    </p:anim>
                                    <p:animEffect transition="in" filter="fade">
                                      <p:cBhvr>
                                        <p:cTn id="217" dur="750"/>
                                        <p:tgtEl>
                                          <p:spTgt spid="48"/>
                                        </p:tgtEl>
                                      </p:cBhvr>
                                    </p:animEffect>
                                  </p:childTnLst>
                                </p:cTn>
                              </p:par>
                            </p:childTnLst>
                          </p:cTn>
                        </p:par>
                      </p:childTnLst>
                    </p:cTn>
                  </p:par>
                  <p:par>
                    <p:cTn id="218" fill="hold">
                      <p:stCondLst>
                        <p:cond delay="indefinite"/>
                      </p:stCondLst>
                      <p:childTnLst>
                        <p:par>
                          <p:cTn id="219" fill="hold">
                            <p:stCondLst>
                              <p:cond delay="0"/>
                            </p:stCondLst>
                            <p:childTnLst>
                              <p:par>
                                <p:cTn id="220" presetID="22" presetClass="entr" presetSubtype="8" fill="hold" grpId="0" nodeType="clickEffect">
                                  <p:stCondLst>
                                    <p:cond delay="0"/>
                                  </p:stCondLst>
                                  <p:childTnLst>
                                    <p:set>
                                      <p:cBhvr>
                                        <p:cTn id="221" dur="1" fill="hold">
                                          <p:stCondLst>
                                            <p:cond delay="0"/>
                                          </p:stCondLst>
                                        </p:cTn>
                                        <p:tgtEl>
                                          <p:spTgt spid="25"/>
                                        </p:tgtEl>
                                        <p:attrNameLst>
                                          <p:attrName>style.visibility</p:attrName>
                                        </p:attrNameLst>
                                      </p:cBhvr>
                                      <p:to>
                                        <p:strVal val="visible"/>
                                      </p:to>
                                    </p:set>
                                    <p:animEffect transition="in" filter="wipe(left)">
                                      <p:cBhvr>
                                        <p:cTn id="2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13" grpId="0" animBg="1"/>
      <p:bldP spid="14" grpId="0" animBg="1"/>
      <p:bldP spid="3" grpId="0" animBg="1"/>
      <p:bldP spid="16" grpId="0" animBg="1"/>
      <p:bldP spid="17" grpId="0" animBg="1"/>
      <p:bldP spid="20" grpId="0" animBg="1"/>
      <p:bldP spid="4" grpId="0" animBg="1"/>
      <p:bldP spid="22" grpId="0" animBg="1"/>
      <p:bldP spid="23" grpId="0" animBg="1"/>
      <p:bldP spid="24" grpId="0" animBg="1"/>
      <p:bldP spid="5" grpId="0" animBg="1"/>
      <p:bldP spid="26" grpId="0" animBg="1"/>
      <p:bldP spid="35" grpId="0" animBg="1"/>
      <p:bldP spid="36" grpId="0" animBg="1"/>
      <p:bldP spid="37" grpId="0" animBg="1"/>
      <p:bldP spid="38" grpId="0" animBg="1"/>
      <p:bldP spid="41" grpId="0" animBg="1"/>
      <p:bldP spid="42" grpId="0" animBg="1"/>
      <p:bldP spid="15" grpId="0" animBg="1"/>
      <p:bldP spid="43" grpId="0" animBg="1"/>
      <p:bldP spid="21" grpId="0" animBg="1"/>
      <p:bldP spid="44" grpId="0" animBg="1"/>
      <p:bldP spid="45" grpId="0" animBg="1"/>
      <p:bldP spid="46" grpId="0" animBg="1"/>
      <p:bldP spid="48" grpId="0" animBg="1"/>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xtBox 9">
            <a:extLst>
              <a:ext uri="{FF2B5EF4-FFF2-40B4-BE49-F238E27FC236}">
                <a16:creationId xmlns="" xmlns:a16="http://schemas.microsoft.com/office/drawing/2014/main" id="{BB89CE06-7254-4FC6-B784-FF6F083FD871}"/>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709	</a:t>
            </a:r>
            <a:r>
              <a:rPr lang="nl-NL" sz="2000" dirty="0" err="1">
                <a:latin typeface="Calibri" panose="020F0502020204030204" pitchFamily="34" charset="0"/>
              </a:rPr>
              <a:t>Illam</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a:t>
            </a:r>
            <a:r>
              <a:rPr lang="nl-NL" sz="2000" dirty="0" err="1">
                <a:latin typeface="Calibri" panose="020F0502020204030204" pitchFamily="34" charset="0"/>
              </a:rPr>
              <a:t>caedes</a:t>
            </a:r>
            <a:r>
              <a:rPr lang="nl-NL" sz="2000" dirty="0">
                <a:latin typeface="Calibri" panose="020F0502020204030204" pitchFamily="34" charset="0"/>
              </a:rPr>
              <a:t> </a:t>
            </a:r>
            <a:r>
              <a:rPr lang="nl-NL" sz="2000" dirty="0" err="1">
                <a:latin typeface="Calibri" panose="020F0502020204030204" pitchFamily="34" charset="0"/>
              </a:rPr>
              <a:t>pallentem</a:t>
            </a:r>
            <a:r>
              <a:rPr lang="nl-NL" sz="2000" dirty="0">
                <a:latin typeface="Calibri" panose="020F0502020204030204" pitchFamily="34" charset="0"/>
              </a:rPr>
              <a:t> </a:t>
            </a:r>
            <a:r>
              <a:rPr lang="nl-NL" sz="2000" dirty="0" err="1">
                <a:latin typeface="Calibri" panose="020F0502020204030204" pitchFamily="34" charset="0"/>
              </a:rPr>
              <a:t>morte</a:t>
            </a:r>
            <a:r>
              <a:rPr lang="nl-NL" sz="2000" dirty="0">
                <a:latin typeface="Calibri" panose="020F0502020204030204" pitchFamily="34" charset="0"/>
              </a:rPr>
              <a:t> </a:t>
            </a:r>
            <a:r>
              <a:rPr lang="nl-NL" sz="2000" dirty="0" err="1">
                <a:latin typeface="Calibri" panose="020F0502020204030204" pitchFamily="34" charset="0"/>
              </a:rPr>
              <a:t>futura</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710	</a:t>
            </a:r>
            <a:r>
              <a:rPr lang="nl-NL" sz="2000" dirty="0" err="1">
                <a:latin typeface="Calibri" panose="020F0502020204030204" pitchFamily="34" charset="0"/>
              </a:rPr>
              <a:t>fecerat</a:t>
            </a:r>
            <a:r>
              <a:rPr lang="nl-NL" sz="2000" dirty="0">
                <a:latin typeface="Calibri" panose="020F0502020204030204" pitchFamily="34" charset="0"/>
              </a:rPr>
              <a:t> </a:t>
            </a:r>
            <a:r>
              <a:rPr lang="nl-NL" sz="2000" dirty="0" err="1">
                <a:latin typeface="Calibri" panose="020F0502020204030204" pitchFamily="34" charset="0"/>
              </a:rPr>
              <a:t>ignipotens</a:t>
            </a:r>
            <a:r>
              <a:rPr lang="nl-NL" sz="2000" dirty="0">
                <a:latin typeface="Calibri" panose="020F0502020204030204" pitchFamily="34" charset="0"/>
              </a:rPr>
              <a:t> </a:t>
            </a:r>
            <a:r>
              <a:rPr lang="nl-NL" sz="2000" dirty="0" err="1">
                <a:latin typeface="Calibri" panose="020F0502020204030204" pitchFamily="34" charset="0"/>
              </a:rPr>
              <a:t>undis</a:t>
            </a:r>
            <a:r>
              <a:rPr lang="nl-NL" sz="2000" dirty="0">
                <a:latin typeface="Calibri" panose="020F0502020204030204" pitchFamily="34" charset="0"/>
              </a:rPr>
              <a:t> et </a:t>
            </a:r>
            <a:r>
              <a:rPr lang="nl-NL" sz="2000" dirty="0" err="1">
                <a:latin typeface="Calibri" panose="020F0502020204030204" pitchFamily="34" charset="0"/>
              </a:rPr>
              <a:t>Iapyge</a:t>
            </a:r>
            <a:r>
              <a:rPr lang="nl-NL" sz="2000" dirty="0">
                <a:latin typeface="Calibri" panose="020F0502020204030204" pitchFamily="34" charset="0"/>
              </a:rPr>
              <a:t> </a:t>
            </a:r>
            <a:r>
              <a:rPr lang="nl-NL" sz="2000" dirty="0" err="1">
                <a:latin typeface="Calibri" panose="020F0502020204030204" pitchFamily="34" charset="0"/>
              </a:rPr>
              <a:t>ferri</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711	contra </a:t>
            </a:r>
            <a:r>
              <a:rPr lang="nl-NL" sz="2000" dirty="0" err="1">
                <a:latin typeface="Calibri" panose="020F0502020204030204" pitchFamily="34" charset="0"/>
              </a:rPr>
              <a:t>autem</a:t>
            </a:r>
            <a:r>
              <a:rPr lang="nl-NL" sz="2000" dirty="0">
                <a:latin typeface="Calibri" panose="020F0502020204030204" pitchFamily="34" charset="0"/>
              </a:rPr>
              <a:t> </a:t>
            </a:r>
            <a:r>
              <a:rPr lang="nl-NL" sz="2000" dirty="0" err="1">
                <a:latin typeface="Calibri" panose="020F0502020204030204" pitchFamily="34" charset="0"/>
              </a:rPr>
              <a:t>magno</a:t>
            </a:r>
            <a:r>
              <a:rPr lang="nl-NL" sz="2000" dirty="0">
                <a:latin typeface="Calibri" panose="020F0502020204030204" pitchFamily="34" charset="0"/>
              </a:rPr>
              <a:t> </a:t>
            </a:r>
            <a:r>
              <a:rPr lang="nl-NL" sz="2000" dirty="0" err="1">
                <a:latin typeface="Calibri" panose="020F0502020204030204" pitchFamily="34" charset="0"/>
              </a:rPr>
              <a:t>maerentem</a:t>
            </a:r>
            <a:r>
              <a:rPr lang="nl-NL" sz="2000" dirty="0">
                <a:latin typeface="Calibri" panose="020F0502020204030204" pitchFamily="34" charset="0"/>
              </a:rPr>
              <a:t> </a:t>
            </a:r>
            <a:r>
              <a:rPr lang="nl-NL" sz="2000" dirty="0" err="1">
                <a:latin typeface="Calibri" panose="020F0502020204030204" pitchFamily="34" charset="0"/>
              </a:rPr>
              <a:t>corpore</a:t>
            </a:r>
            <a:r>
              <a:rPr lang="nl-NL" sz="2000" dirty="0">
                <a:latin typeface="Calibri" panose="020F0502020204030204" pitchFamily="34" charset="0"/>
              </a:rPr>
              <a:t> </a:t>
            </a:r>
            <a:r>
              <a:rPr lang="nl-NL" sz="2000" dirty="0" err="1">
                <a:latin typeface="Calibri" panose="020F0502020204030204" pitchFamily="34" charset="0"/>
              </a:rPr>
              <a:t>Nilum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712	</a:t>
            </a:r>
            <a:r>
              <a:rPr lang="nl-NL" sz="2000" dirty="0" err="1">
                <a:latin typeface="Calibri" panose="020F0502020204030204" pitchFamily="34" charset="0"/>
              </a:rPr>
              <a:t>pandentemque</a:t>
            </a:r>
            <a:r>
              <a:rPr lang="nl-NL" sz="2000" dirty="0">
                <a:latin typeface="Calibri" panose="020F0502020204030204" pitchFamily="34" charset="0"/>
              </a:rPr>
              <a:t> sinus et </a:t>
            </a:r>
            <a:r>
              <a:rPr lang="nl-NL" sz="2000" dirty="0" err="1">
                <a:latin typeface="Calibri" panose="020F0502020204030204" pitchFamily="34" charset="0"/>
              </a:rPr>
              <a:t>tota</a:t>
            </a:r>
            <a:r>
              <a:rPr lang="nl-NL" sz="2000" dirty="0">
                <a:latin typeface="Calibri" panose="020F0502020204030204" pitchFamily="34" charset="0"/>
              </a:rPr>
              <a:t> veste </a:t>
            </a:r>
            <a:r>
              <a:rPr lang="nl-NL" sz="2000" dirty="0" err="1">
                <a:latin typeface="Calibri" panose="020F0502020204030204" pitchFamily="34" charset="0"/>
              </a:rPr>
              <a:t>vocantem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713	</a:t>
            </a:r>
            <a:r>
              <a:rPr lang="nl-NL" sz="2000" dirty="0" err="1">
                <a:latin typeface="Calibri" panose="020F0502020204030204" pitchFamily="34" charset="0"/>
              </a:rPr>
              <a:t>caeruleum</a:t>
            </a:r>
            <a:r>
              <a:rPr lang="nl-NL" sz="2000" dirty="0">
                <a:latin typeface="Calibri" panose="020F0502020204030204" pitchFamily="34" charset="0"/>
              </a:rPr>
              <a:t> in gremium </a:t>
            </a:r>
            <a:r>
              <a:rPr lang="nl-NL" sz="2000" dirty="0" err="1">
                <a:latin typeface="Calibri" panose="020F0502020204030204" pitchFamily="34" charset="0"/>
              </a:rPr>
              <a:t>latebrosaque</a:t>
            </a:r>
            <a:r>
              <a:rPr lang="nl-NL" sz="2000" dirty="0">
                <a:latin typeface="Calibri" panose="020F0502020204030204" pitchFamily="34" charset="0"/>
              </a:rPr>
              <a:t> </a:t>
            </a:r>
            <a:r>
              <a:rPr lang="nl-NL" sz="2000" dirty="0" err="1">
                <a:latin typeface="Calibri" panose="020F0502020204030204" pitchFamily="34" charset="0"/>
              </a:rPr>
              <a:t>flumina</a:t>
            </a:r>
            <a:r>
              <a:rPr lang="nl-NL" sz="2000" dirty="0">
                <a:latin typeface="Calibri" panose="020F0502020204030204" pitchFamily="34" charset="0"/>
              </a:rPr>
              <a:t> </a:t>
            </a:r>
            <a:r>
              <a:rPr lang="nl-NL" sz="2000" dirty="0" err="1">
                <a:latin typeface="Calibri" panose="020F0502020204030204" pitchFamily="34" charset="0"/>
              </a:rPr>
              <a:t>victos</a:t>
            </a:r>
            <a:r>
              <a:rPr lang="nl-NL" sz="2000" dirty="0">
                <a:latin typeface="Calibri" panose="020F0502020204030204" pitchFamily="34" charset="0"/>
              </a:rPr>
              <a:t>.</a:t>
            </a:r>
          </a:p>
        </p:txBody>
      </p:sp>
      <p:cxnSp>
        <p:nvCxnSpPr>
          <p:cNvPr id="9" name="Straight Connector 10">
            <a:extLst>
              <a:ext uri="{FF2B5EF4-FFF2-40B4-BE49-F238E27FC236}">
                <a16:creationId xmlns="" xmlns:a16="http://schemas.microsoft.com/office/drawing/2014/main" id="{7EA249D8-42B6-44D3-89A6-A689AAB1CC93}"/>
              </a:ext>
            </a:extLst>
          </p:cNvPr>
          <p:cNvCxnSpPr/>
          <p:nvPr/>
        </p:nvCxnSpPr>
        <p:spPr bwMode="auto">
          <a:xfrm>
            <a:off x="6588000" y="487904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11">
            <a:extLst>
              <a:ext uri="{FF2B5EF4-FFF2-40B4-BE49-F238E27FC236}">
                <a16:creationId xmlns="" xmlns:a16="http://schemas.microsoft.com/office/drawing/2014/main" id="{20A68504-B774-41B7-A7BC-92381FDC218A}"/>
              </a:ext>
            </a:extLst>
          </p:cNvPr>
          <p:cNvCxnSpPr/>
          <p:nvPr/>
        </p:nvCxnSpPr>
        <p:spPr bwMode="auto">
          <a:xfrm>
            <a:off x="3052800" y="1985928"/>
            <a:ext cx="103817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204832" y="2827720"/>
            <a:ext cx="66140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20A68504-B774-41B7-A7BC-92381FDC218A}"/>
              </a:ext>
            </a:extLst>
          </p:cNvPr>
          <p:cNvCxnSpPr/>
          <p:nvPr/>
        </p:nvCxnSpPr>
        <p:spPr bwMode="auto">
          <a:xfrm>
            <a:off x="3430800" y="3669512"/>
            <a:ext cx="11412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1">
            <a:extLst>
              <a:ext uri="{FF2B5EF4-FFF2-40B4-BE49-F238E27FC236}">
                <a16:creationId xmlns="" xmlns:a16="http://schemas.microsoft.com/office/drawing/2014/main" id="{20A68504-B774-41B7-A7BC-92381FDC218A}"/>
              </a:ext>
            </a:extLst>
          </p:cNvPr>
          <p:cNvCxnSpPr/>
          <p:nvPr/>
        </p:nvCxnSpPr>
        <p:spPr bwMode="auto">
          <a:xfrm>
            <a:off x="1204832" y="4511304"/>
            <a:ext cx="111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1">
            <a:extLst>
              <a:ext uri="{FF2B5EF4-FFF2-40B4-BE49-F238E27FC236}">
                <a16:creationId xmlns="" xmlns:a16="http://schemas.microsoft.com/office/drawing/2014/main" id="{20A68504-B774-41B7-A7BC-92381FDC218A}"/>
              </a:ext>
            </a:extLst>
          </p:cNvPr>
          <p:cNvCxnSpPr/>
          <p:nvPr/>
        </p:nvCxnSpPr>
        <p:spPr bwMode="auto">
          <a:xfrm>
            <a:off x="4752384" y="4511304"/>
            <a:ext cx="103817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1">
            <a:extLst>
              <a:ext uri="{FF2B5EF4-FFF2-40B4-BE49-F238E27FC236}">
                <a16:creationId xmlns="" xmlns:a16="http://schemas.microsoft.com/office/drawing/2014/main" id="{20A68504-B774-41B7-A7BC-92381FDC218A}"/>
              </a:ext>
            </a:extLst>
          </p:cNvPr>
          <p:cNvCxnSpPr/>
          <p:nvPr/>
        </p:nvCxnSpPr>
        <p:spPr bwMode="auto">
          <a:xfrm>
            <a:off x="4752384" y="2830524"/>
            <a:ext cx="4208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1">
            <a:extLst>
              <a:ext uri="{FF2B5EF4-FFF2-40B4-BE49-F238E27FC236}">
                <a16:creationId xmlns="" xmlns:a16="http://schemas.microsoft.com/office/drawing/2014/main" id="{20A68504-B774-41B7-A7BC-92381FDC218A}"/>
              </a:ext>
            </a:extLst>
          </p:cNvPr>
          <p:cNvCxnSpPr/>
          <p:nvPr/>
        </p:nvCxnSpPr>
        <p:spPr bwMode="auto">
          <a:xfrm>
            <a:off x="5878816" y="5353096"/>
            <a:ext cx="55715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ounded Rectangle 12">
            <a:extLst>
              <a:ext uri="{FF2B5EF4-FFF2-40B4-BE49-F238E27FC236}">
                <a16:creationId xmlns="" xmlns:a16="http://schemas.microsoft.com/office/drawing/2014/main" id="{31E1636C-321F-4ACA-B16E-FEF21B08B096}"/>
              </a:ext>
            </a:extLst>
          </p:cNvPr>
          <p:cNvSpPr/>
          <p:nvPr/>
        </p:nvSpPr>
        <p:spPr bwMode="auto">
          <a:xfrm>
            <a:off x="232083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Freeform 40">
            <a:extLst>
              <a:ext uri="{FF2B5EF4-FFF2-40B4-BE49-F238E27FC236}">
                <a16:creationId xmlns="" xmlns:a16="http://schemas.microsoft.com/office/drawing/2014/main" id="{63DDB7CD-27E6-4D78-B4CB-318FDE942536}"/>
              </a:ext>
            </a:extLst>
          </p:cNvPr>
          <p:cNvSpPr/>
          <p:nvPr/>
        </p:nvSpPr>
        <p:spPr bwMode="auto">
          <a:xfrm>
            <a:off x="1079924" y="15922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 xmlns:a16="http://schemas.microsoft.com/office/drawing/2014/main" id="{D438EFD4-4F16-4229-870B-2267AB4EA1FC}"/>
              </a:ext>
            </a:extLst>
          </p:cNvPr>
          <p:cNvSpPr/>
          <p:nvPr/>
        </p:nvSpPr>
        <p:spPr bwMode="auto">
          <a:xfrm flipH="1">
            <a:off x="5413792" y="1593383"/>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Freeform 40">
            <a:extLst>
              <a:ext uri="{FF2B5EF4-FFF2-40B4-BE49-F238E27FC236}">
                <a16:creationId xmlns="" xmlns:a16="http://schemas.microsoft.com/office/drawing/2014/main" id="{63DDB7CD-27E6-4D78-B4CB-318FDE942536}"/>
              </a:ext>
            </a:extLst>
          </p:cNvPr>
          <p:cNvSpPr/>
          <p:nvPr/>
        </p:nvSpPr>
        <p:spPr bwMode="auto">
          <a:xfrm>
            <a:off x="3064532" y="246665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D438EFD4-4F16-4229-870B-2267AB4EA1FC}"/>
              </a:ext>
            </a:extLst>
          </p:cNvPr>
          <p:cNvSpPr/>
          <p:nvPr/>
        </p:nvSpPr>
        <p:spPr bwMode="auto">
          <a:xfrm flipH="1">
            <a:off x="5075272" y="246780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EFA41150-C356-4294-BE84-D1C292A59771}"/>
              </a:ext>
            </a:extLst>
          </p:cNvPr>
          <p:cNvSpPr/>
          <p:nvPr/>
        </p:nvSpPr>
        <p:spPr bwMode="auto">
          <a:xfrm>
            <a:off x="4759190" y="21998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 xmlns:a16="http://schemas.microsoft.com/office/drawing/2014/main" id="{6040DAAE-4493-4BC4-A151-C661D1EAF074}"/>
              </a:ext>
            </a:extLst>
          </p:cNvPr>
          <p:cNvSpPr/>
          <p:nvPr/>
        </p:nvSpPr>
        <p:spPr bwMode="auto">
          <a:xfrm>
            <a:off x="824478" y="1330791"/>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31E1636C-321F-4ACA-B16E-FEF21B08B096}"/>
              </a:ext>
            </a:extLst>
          </p:cNvPr>
          <p:cNvSpPr/>
          <p:nvPr/>
        </p:nvSpPr>
        <p:spPr bwMode="auto">
          <a:xfrm>
            <a:off x="1259924" y="133079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Freeform 40">
            <a:extLst>
              <a:ext uri="{FF2B5EF4-FFF2-40B4-BE49-F238E27FC236}">
                <a16:creationId xmlns="" xmlns:a16="http://schemas.microsoft.com/office/drawing/2014/main" id="{63DDB7CD-27E6-4D78-B4CB-318FDE942536}"/>
              </a:ext>
            </a:extLst>
          </p:cNvPr>
          <p:cNvSpPr/>
          <p:nvPr/>
        </p:nvSpPr>
        <p:spPr bwMode="auto">
          <a:xfrm>
            <a:off x="3007417" y="163004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41">
            <a:extLst>
              <a:ext uri="{FF2B5EF4-FFF2-40B4-BE49-F238E27FC236}">
                <a16:creationId xmlns="" xmlns:a16="http://schemas.microsoft.com/office/drawing/2014/main" id="{D438EFD4-4F16-4229-870B-2267AB4EA1FC}"/>
              </a:ext>
            </a:extLst>
          </p:cNvPr>
          <p:cNvSpPr/>
          <p:nvPr/>
        </p:nvSpPr>
        <p:spPr bwMode="auto">
          <a:xfrm flipH="1">
            <a:off x="5386192" y="163004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2" name="Vrije vorm 11"/>
          <p:cNvSpPr/>
          <p:nvPr/>
        </p:nvSpPr>
        <p:spPr bwMode="auto">
          <a:xfrm>
            <a:off x="1428750" y="1360046"/>
            <a:ext cx="2228850" cy="411604"/>
          </a:xfrm>
          <a:custGeom>
            <a:avLst/>
            <a:gdLst>
              <a:gd name="connsiteX0" fmla="*/ 2228850 w 2228850"/>
              <a:gd name="connsiteY0" fmla="*/ 402079 h 411604"/>
              <a:gd name="connsiteX1" fmla="*/ 1695450 w 2228850"/>
              <a:gd name="connsiteY1" fmla="*/ 2029 h 411604"/>
              <a:gd name="connsiteX2" fmla="*/ 1181100 w 2228850"/>
              <a:gd name="connsiteY2" fmla="*/ 240154 h 411604"/>
              <a:gd name="connsiteX3" fmla="*/ 400050 w 2228850"/>
              <a:gd name="connsiteY3" fmla="*/ 87754 h 411604"/>
              <a:gd name="connsiteX4" fmla="*/ 0 w 2228850"/>
              <a:gd name="connsiteY4" fmla="*/ 411604 h 411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8850" h="411604">
                <a:moveTo>
                  <a:pt x="2228850" y="402079"/>
                </a:moveTo>
                <a:cubicBezTo>
                  <a:pt x="2049462" y="215547"/>
                  <a:pt x="1870075" y="29016"/>
                  <a:pt x="1695450" y="2029"/>
                </a:cubicBezTo>
                <a:cubicBezTo>
                  <a:pt x="1520825" y="-24959"/>
                  <a:pt x="1397000" y="225866"/>
                  <a:pt x="1181100" y="240154"/>
                </a:cubicBezTo>
                <a:cubicBezTo>
                  <a:pt x="965200" y="254442"/>
                  <a:pt x="596900" y="59179"/>
                  <a:pt x="400050" y="87754"/>
                </a:cubicBezTo>
                <a:cubicBezTo>
                  <a:pt x="203200" y="116329"/>
                  <a:pt x="101600" y="263966"/>
                  <a:pt x="0" y="41160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31E1636C-321F-4ACA-B16E-FEF21B08B096}"/>
              </a:ext>
            </a:extLst>
          </p:cNvPr>
          <p:cNvSpPr/>
          <p:nvPr/>
        </p:nvSpPr>
        <p:spPr bwMode="auto">
          <a:xfrm>
            <a:off x="5654304" y="29847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5" name="Freeform 40">
            <a:extLst>
              <a:ext uri="{FF2B5EF4-FFF2-40B4-BE49-F238E27FC236}">
                <a16:creationId xmlns="" xmlns:a16="http://schemas.microsoft.com/office/drawing/2014/main" id="{63DDB7CD-27E6-4D78-B4CB-318FDE942536}"/>
              </a:ext>
            </a:extLst>
          </p:cNvPr>
          <p:cNvSpPr/>
          <p:nvPr/>
        </p:nvSpPr>
        <p:spPr bwMode="auto">
          <a:xfrm>
            <a:off x="2583124" y="328852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1">
            <a:extLst>
              <a:ext uri="{FF2B5EF4-FFF2-40B4-BE49-F238E27FC236}">
                <a16:creationId xmlns="" xmlns:a16="http://schemas.microsoft.com/office/drawing/2014/main" id="{D438EFD4-4F16-4229-870B-2267AB4EA1FC}"/>
              </a:ext>
            </a:extLst>
          </p:cNvPr>
          <p:cNvSpPr/>
          <p:nvPr/>
        </p:nvSpPr>
        <p:spPr bwMode="auto">
          <a:xfrm flipH="1">
            <a:off x="5293536" y="328967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4" name="Vrije vorm 13"/>
          <p:cNvSpPr/>
          <p:nvPr/>
        </p:nvSpPr>
        <p:spPr bwMode="auto">
          <a:xfrm>
            <a:off x="3924300" y="3073109"/>
            <a:ext cx="1930400" cy="343191"/>
          </a:xfrm>
          <a:custGeom>
            <a:avLst/>
            <a:gdLst>
              <a:gd name="connsiteX0" fmla="*/ 0 w 1930400"/>
              <a:gd name="connsiteY0" fmla="*/ 343191 h 343191"/>
              <a:gd name="connsiteX1" fmla="*/ 292100 w 1930400"/>
              <a:gd name="connsiteY1" fmla="*/ 51091 h 343191"/>
              <a:gd name="connsiteX2" fmla="*/ 736600 w 1930400"/>
              <a:gd name="connsiteY2" fmla="*/ 279691 h 343191"/>
              <a:gd name="connsiteX3" fmla="*/ 1536700 w 1930400"/>
              <a:gd name="connsiteY3" fmla="*/ 291 h 343191"/>
              <a:gd name="connsiteX4" fmla="*/ 1930400 w 1930400"/>
              <a:gd name="connsiteY4" fmla="*/ 343191 h 343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0400" h="343191">
                <a:moveTo>
                  <a:pt x="0" y="343191"/>
                </a:moveTo>
                <a:cubicBezTo>
                  <a:pt x="84666" y="202432"/>
                  <a:pt x="169333" y="61674"/>
                  <a:pt x="292100" y="51091"/>
                </a:cubicBezTo>
                <a:cubicBezTo>
                  <a:pt x="414867" y="40508"/>
                  <a:pt x="529167" y="288158"/>
                  <a:pt x="736600" y="279691"/>
                </a:cubicBezTo>
                <a:cubicBezTo>
                  <a:pt x="944033" y="271224"/>
                  <a:pt x="1337734" y="-10292"/>
                  <a:pt x="1536700" y="291"/>
                </a:cubicBezTo>
                <a:cubicBezTo>
                  <a:pt x="1735666" y="10874"/>
                  <a:pt x="1833033" y="177032"/>
                  <a:pt x="1930400" y="34319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8" name="Vrije vorm 17"/>
          <p:cNvSpPr/>
          <p:nvPr/>
        </p:nvSpPr>
        <p:spPr bwMode="auto">
          <a:xfrm>
            <a:off x="2971800" y="3060639"/>
            <a:ext cx="2209800" cy="431861"/>
          </a:xfrm>
          <a:custGeom>
            <a:avLst/>
            <a:gdLst>
              <a:gd name="connsiteX0" fmla="*/ 0 w 2209800"/>
              <a:gd name="connsiteY0" fmla="*/ 381061 h 431861"/>
              <a:gd name="connsiteX1" fmla="*/ 292100 w 2209800"/>
              <a:gd name="connsiteY1" fmla="*/ 101661 h 431861"/>
              <a:gd name="connsiteX2" fmla="*/ 609600 w 2209800"/>
              <a:gd name="connsiteY2" fmla="*/ 228661 h 431861"/>
              <a:gd name="connsiteX3" fmla="*/ 990600 w 2209800"/>
              <a:gd name="connsiteY3" fmla="*/ 61 h 431861"/>
              <a:gd name="connsiteX4" fmla="*/ 1282700 w 2209800"/>
              <a:gd name="connsiteY4" fmla="*/ 254061 h 431861"/>
              <a:gd name="connsiteX5" fmla="*/ 1689100 w 2209800"/>
              <a:gd name="connsiteY5" fmla="*/ 38161 h 431861"/>
              <a:gd name="connsiteX6" fmla="*/ 2209800 w 2209800"/>
              <a:gd name="connsiteY6" fmla="*/ 431861 h 431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9800" h="431861">
                <a:moveTo>
                  <a:pt x="0" y="381061"/>
                </a:moveTo>
                <a:cubicBezTo>
                  <a:pt x="95250" y="254061"/>
                  <a:pt x="190500" y="127061"/>
                  <a:pt x="292100" y="101661"/>
                </a:cubicBezTo>
                <a:cubicBezTo>
                  <a:pt x="393700" y="76261"/>
                  <a:pt x="493183" y="245594"/>
                  <a:pt x="609600" y="228661"/>
                </a:cubicBezTo>
                <a:cubicBezTo>
                  <a:pt x="726017" y="211728"/>
                  <a:pt x="878417" y="-4172"/>
                  <a:pt x="990600" y="61"/>
                </a:cubicBezTo>
                <a:cubicBezTo>
                  <a:pt x="1102783" y="4294"/>
                  <a:pt x="1166283" y="247711"/>
                  <a:pt x="1282700" y="254061"/>
                </a:cubicBezTo>
                <a:cubicBezTo>
                  <a:pt x="1399117" y="260411"/>
                  <a:pt x="1534584" y="8528"/>
                  <a:pt x="1689100" y="38161"/>
                </a:cubicBezTo>
                <a:cubicBezTo>
                  <a:pt x="1843616" y="67794"/>
                  <a:pt x="2026708" y="249827"/>
                  <a:pt x="2209800" y="431861"/>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7" name="Freeform 40">
            <a:extLst>
              <a:ext uri="{FF2B5EF4-FFF2-40B4-BE49-F238E27FC236}">
                <a16:creationId xmlns="" xmlns:a16="http://schemas.microsoft.com/office/drawing/2014/main" id="{63DDB7CD-27E6-4D78-B4CB-318FDE942536}"/>
              </a:ext>
            </a:extLst>
          </p:cNvPr>
          <p:cNvSpPr/>
          <p:nvPr/>
        </p:nvSpPr>
        <p:spPr bwMode="auto">
          <a:xfrm>
            <a:off x="1092460" y="415023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D438EFD4-4F16-4229-870B-2267AB4EA1FC}"/>
              </a:ext>
            </a:extLst>
          </p:cNvPr>
          <p:cNvSpPr/>
          <p:nvPr/>
        </p:nvSpPr>
        <p:spPr bwMode="auto">
          <a:xfrm flipH="1">
            <a:off x="3167669" y="41513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Vrije vorm 19"/>
          <p:cNvSpPr/>
          <p:nvPr/>
        </p:nvSpPr>
        <p:spPr bwMode="auto">
          <a:xfrm>
            <a:off x="1701800" y="3708400"/>
            <a:ext cx="4076700" cy="546100"/>
          </a:xfrm>
          <a:custGeom>
            <a:avLst/>
            <a:gdLst>
              <a:gd name="connsiteX0" fmla="*/ 0 w 4076700"/>
              <a:gd name="connsiteY0" fmla="*/ 546100 h 546100"/>
              <a:gd name="connsiteX1" fmla="*/ 444500 w 4076700"/>
              <a:gd name="connsiteY1" fmla="*/ 177800 h 546100"/>
              <a:gd name="connsiteX2" fmla="*/ 1003300 w 4076700"/>
              <a:gd name="connsiteY2" fmla="*/ 279400 h 546100"/>
              <a:gd name="connsiteX3" fmla="*/ 1498600 w 4076700"/>
              <a:gd name="connsiteY3" fmla="*/ 139700 h 546100"/>
              <a:gd name="connsiteX4" fmla="*/ 2133600 w 4076700"/>
              <a:gd name="connsiteY4" fmla="*/ 304800 h 546100"/>
              <a:gd name="connsiteX5" fmla="*/ 2921000 w 4076700"/>
              <a:gd name="connsiteY5" fmla="*/ 127000 h 546100"/>
              <a:gd name="connsiteX6" fmla="*/ 3657600 w 4076700"/>
              <a:gd name="connsiteY6" fmla="*/ 266700 h 546100"/>
              <a:gd name="connsiteX7" fmla="*/ 4076700 w 4076700"/>
              <a:gd name="connsiteY7" fmla="*/ 0 h 54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76700" h="546100">
                <a:moveTo>
                  <a:pt x="0" y="546100"/>
                </a:moveTo>
                <a:cubicBezTo>
                  <a:pt x="138641" y="384175"/>
                  <a:pt x="277283" y="222250"/>
                  <a:pt x="444500" y="177800"/>
                </a:cubicBezTo>
                <a:cubicBezTo>
                  <a:pt x="611717" y="133350"/>
                  <a:pt x="827617" y="285750"/>
                  <a:pt x="1003300" y="279400"/>
                </a:cubicBezTo>
                <a:cubicBezTo>
                  <a:pt x="1178983" y="273050"/>
                  <a:pt x="1310217" y="135467"/>
                  <a:pt x="1498600" y="139700"/>
                </a:cubicBezTo>
                <a:cubicBezTo>
                  <a:pt x="1686983" y="143933"/>
                  <a:pt x="1896533" y="306917"/>
                  <a:pt x="2133600" y="304800"/>
                </a:cubicBezTo>
                <a:cubicBezTo>
                  <a:pt x="2370667" y="302683"/>
                  <a:pt x="2667000" y="133350"/>
                  <a:pt x="2921000" y="127000"/>
                </a:cubicBezTo>
                <a:cubicBezTo>
                  <a:pt x="3175000" y="120650"/>
                  <a:pt x="3464983" y="287867"/>
                  <a:pt x="3657600" y="266700"/>
                </a:cubicBezTo>
                <a:cubicBezTo>
                  <a:pt x="3850217" y="245533"/>
                  <a:pt x="3963458" y="122766"/>
                  <a:pt x="40767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0" name="Rounded Rectangle 12">
            <a:extLst>
              <a:ext uri="{FF2B5EF4-FFF2-40B4-BE49-F238E27FC236}">
                <a16:creationId xmlns="" xmlns:a16="http://schemas.microsoft.com/office/drawing/2014/main" id="{31E1636C-321F-4ACA-B16E-FEF21B08B096}"/>
              </a:ext>
            </a:extLst>
          </p:cNvPr>
          <p:cNvSpPr/>
          <p:nvPr/>
        </p:nvSpPr>
        <p:spPr bwMode="auto">
          <a:xfrm>
            <a:off x="2953417" y="387371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1" name="Freeform 40">
            <a:extLst>
              <a:ext uri="{FF2B5EF4-FFF2-40B4-BE49-F238E27FC236}">
                <a16:creationId xmlns="" xmlns:a16="http://schemas.microsoft.com/office/drawing/2014/main" id="{63DDB7CD-27E6-4D78-B4CB-318FDE942536}"/>
              </a:ext>
            </a:extLst>
          </p:cNvPr>
          <p:cNvSpPr/>
          <p:nvPr/>
        </p:nvSpPr>
        <p:spPr bwMode="auto">
          <a:xfrm>
            <a:off x="3398172" y="415023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Freeform 41">
            <a:extLst>
              <a:ext uri="{FF2B5EF4-FFF2-40B4-BE49-F238E27FC236}">
                <a16:creationId xmlns="" xmlns:a16="http://schemas.microsoft.com/office/drawing/2014/main" id="{D438EFD4-4F16-4229-870B-2267AB4EA1FC}"/>
              </a:ext>
            </a:extLst>
          </p:cNvPr>
          <p:cNvSpPr/>
          <p:nvPr/>
        </p:nvSpPr>
        <p:spPr bwMode="auto">
          <a:xfrm flipH="1">
            <a:off x="6345968" y="49690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Vrije vorm 38"/>
          <p:cNvSpPr/>
          <p:nvPr/>
        </p:nvSpPr>
        <p:spPr bwMode="auto">
          <a:xfrm>
            <a:off x="5196114" y="3701143"/>
            <a:ext cx="801452" cy="566057"/>
          </a:xfrm>
          <a:custGeom>
            <a:avLst/>
            <a:gdLst>
              <a:gd name="connsiteX0" fmla="*/ 0 w 801452"/>
              <a:gd name="connsiteY0" fmla="*/ 566057 h 566057"/>
              <a:gd name="connsiteX1" fmla="*/ 333829 w 801452"/>
              <a:gd name="connsiteY1" fmla="*/ 391886 h 566057"/>
              <a:gd name="connsiteX2" fmla="*/ 783772 w 801452"/>
              <a:gd name="connsiteY2" fmla="*/ 362857 h 566057"/>
              <a:gd name="connsiteX3" fmla="*/ 667657 w 801452"/>
              <a:gd name="connsiteY3" fmla="*/ 0 h 566057"/>
            </a:gdLst>
            <a:ahLst/>
            <a:cxnLst>
              <a:cxn ang="0">
                <a:pos x="connsiteX0" y="connsiteY0"/>
              </a:cxn>
              <a:cxn ang="0">
                <a:pos x="connsiteX1" y="connsiteY1"/>
              </a:cxn>
              <a:cxn ang="0">
                <a:pos x="connsiteX2" y="connsiteY2"/>
              </a:cxn>
              <a:cxn ang="0">
                <a:pos x="connsiteX3" y="connsiteY3"/>
              </a:cxn>
            </a:cxnLst>
            <a:rect l="l" t="t" r="r" b="b"/>
            <a:pathLst>
              <a:path w="801452" h="566057">
                <a:moveTo>
                  <a:pt x="0" y="566057"/>
                </a:moveTo>
                <a:cubicBezTo>
                  <a:pt x="101600" y="495905"/>
                  <a:pt x="203200" y="425753"/>
                  <a:pt x="333829" y="391886"/>
                </a:cubicBezTo>
                <a:cubicBezTo>
                  <a:pt x="464458" y="358019"/>
                  <a:pt x="728134" y="428171"/>
                  <a:pt x="783772" y="362857"/>
                </a:cubicBezTo>
                <a:cubicBezTo>
                  <a:pt x="839410" y="297543"/>
                  <a:pt x="753533" y="148771"/>
                  <a:pt x="66765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4" name="Rounded Rectangle 12">
            <a:extLst>
              <a:ext uri="{FF2B5EF4-FFF2-40B4-BE49-F238E27FC236}">
                <a16:creationId xmlns="" xmlns:a16="http://schemas.microsoft.com/office/drawing/2014/main" id="{31E1636C-321F-4ACA-B16E-FEF21B08B096}"/>
              </a:ext>
            </a:extLst>
          </p:cNvPr>
          <p:cNvSpPr/>
          <p:nvPr/>
        </p:nvSpPr>
        <p:spPr bwMode="auto">
          <a:xfrm>
            <a:off x="5997566" y="47170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3" name="Vrije vorm 42"/>
          <p:cNvSpPr/>
          <p:nvPr/>
        </p:nvSpPr>
        <p:spPr bwMode="auto">
          <a:xfrm>
            <a:off x="1712686" y="4861632"/>
            <a:ext cx="1567543" cy="247397"/>
          </a:xfrm>
          <a:custGeom>
            <a:avLst/>
            <a:gdLst>
              <a:gd name="connsiteX0" fmla="*/ 0 w 1567543"/>
              <a:gd name="connsiteY0" fmla="*/ 189339 h 247397"/>
              <a:gd name="connsiteX1" fmla="*/ 740228 w 1567543"/>
              <a:gd name="connsiteY1" fmla="*/ 654 h 247397"/>
              <a:gd name="connsiteX2" fmla="*/ 1567543 w 1567543"/>
              <a:gd name="connsiteY2" fmla="*/ 247397 h 247397"/>
            </a:gdLst>
            <a:ahLst/>
            <a:cxnLst>
              <a:cxn ang="0">
                <a:pos x="connsiteX0" y="connsiteY0"/>
              </a:cxn>
              <a:cxn ang="0">
                <a:pos x="connsiteX1" y="connsiteY1"/>
              </a:cxn>
              <a:cxn ang="0">
                <a:pos x="connsiteX2" y="connsiteY2"/>
              </a:cxn>
            </a:cxnLst>
            <a:rect l="l" t="t" r="r" b="b"/>
            <a:pathLst>
              <a:path w="1567543" h="247397">
                <a:moveTo>
                  <a:pt x="0" y="189339"/>
                </a:moveTo>
                <a:cubicBezTo>
                  <a:pt x="239485" y="90158"/>
                  <a:pt x="478971" y="-9022"/>
                  <a:pt x="740228" y="654"/>
                </a:cubicBezTo>
                <a:cubicBezTo>
                  <a:pt x="1001485" y="10330"/>
                  <a:pt x="1284514" y="128863"/>
                  <a:pt x="1567543" y="24739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766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arn(outVertical)">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out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outVertical)">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750" fill="hold"/>
                                        <p:tgtEl>
                                          <p:spTgt spid="21"/>
                                        </p:tgtEl>
                                        <p:attrNameLst>
                                          <p:attrName>ppt_w</p:attrName>
                                        </p:attrNameLst>
                                      </p:cBhvr>
                                      <p:tavLst>
                                        <p:tav tm="0">
                                          <p:val>
                                            <p:fltVal val="0"/>
                                          </p:val>
                                        </p:tav>
                                        <p:tav tm="100000">
                                          <p:val>
                                            <p:strVal val="#ppt_w"/>
                                          </p:val>
                                        </p:tav>
                                      </p:tavLst>
                                    </p:anim>
                                    <p:anim calcmode="lin" valueType="num">
                                      <p:cBhvr>
                                        <p:cTn id="50" dur="750" fill="hold"/>
                                        <p:tgtEl>
                                          <p:spTgt spid="21"/>
                                        </p:tgtEl>
                                        <p:attrNameLst>
                                          <p:attrName>ppt_h</p:attrName>
                                        </p:attrNameLst>
                                      </p:cBhvr>
                                      <p:tavLst>
                                        <p:tav tm="0">
                                          <p:val>
                                            <p:fltVal val="0"/>
                                          </p:val>
                                        </p:tav>
                                        <p:tav tm="100000">
                                          <p:val>
                                            <p:strVal val="#ppt_h"/>
                                          </p:val>
                                        </p:tav>
                                      </p:tavLst>
                                    </p:anim>
                                    <p:anim calcmode="lin" valueType="num">
                                      <p:cBhvr>
                                        <p:cTn id="51" dur="750" fill="hold"/>
                                        <p:tgtEl>
                                          <p:spTgt spid="21"/>
                                        </p:tgtEl>
                                        <p:attrNameLst>
                                          <p:attrName>style.rotation</p:attrName>
                                        </p:attrNameLst>
                                      </p:cBhvr>
                                      <p:tavLst>
                                        <p:tav tm="0">
                                          <p:val>
                                            <p:fltVal val="90"/>
                                          </p:val>
                                        </p:tav>
                                        <p:tav tm="100000">
                                          <p:val>
                                            <p:fltVal val="0"/>
                                          </p:val>
                                        </p:tav>
                                      </p:tavLst>
                                    </p:anim>
                                    <p:animEffect transition="in" filter="fade">
                                      <p:cBhvr>
                                        <p:cTn id="52" dur="75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right)">
                                      <p:cBhvr>
                                        <p:cTn id="60" dur="500"/>
                                        <p:tgtEl>
                                          <p:spTgt spid="23"/>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left)">
                                      <p:cBhvr>
                                        <p:cTn id="63" dur="500"/>
                                        <p:tgtEl>
                                          <p:spTgt spid="24"/>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right)">
                                      <p:cBhvr>
                                        <p:cTn id="66" dur="500"/>
                                        <p:tgtEl>
                                          <p:spTgt spid="25"/>
                                        </p:tgtEl>
                                      </p:cBhvr>
                                    </p:animEffect>
                                  </p:childTnLst>
                                </p:cTn>
                              </p:par>
                            </p:childTnLst>
                          </p:cTn>
                        </p:par>
                        <p:par>
                          <p:cTn id="67" fill="hold">
                            <p:stCondLst>
                              <p:cond delay="500"/>
                            </p:stCondLst>
                            <p:childTnLst>
                              <p:par>
                                <p:cTn id="68" presetID="31"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750" fill="hold"/>
                                        <p:tgtEl>
                                          <p:spTgt spid="26"/>
                                        </p:tgtEl>
                                        <p:attrNameLst>
                                          <p:attrName>ppt_w</p:attrName>
                                        </p:attrNameLst>
                                      </p:cBhvr>
                                      <p:tavLst>
                                        <p:tav tm="0">
                                          <p:val>
                                            <p:fltVal val="0"/>
                                          </p:val>
                                        </p:tav>
                                        <p:tav tm="100000">
                                          <p:val>
                                            <p:strVal val="#ppt_w"/>
                                          </p:val>
                                        </p:tav>
                                      </p:tavLst>
                                    </p:anim>
                                    <p:anim calcmode="lin" valueType="num">
                                      <p:cBhvr>
                                        <p:cTn id="71" dur="750" fill="hold"/>
                                        <p:tgtEl>
                                          <p:spTgt spid="26"/>
                                        </p:tgtEl>
                                        <p:attrNameLst>
                                          <p:attrName>ppt_h</p:attrName>
                                        </p:attrNameLst>
                                      </p:cBhvr>
                                      <p:tavLst>
                                        <p:tav tm="0">
                                          <p:val>
                                            <p:fltVal val="0"/>
                                          </p:val>
                                        </p:tav>
                                        <p:tav tm="100000">
                                          <p:val>
                                            <p:strVal val="#ppt_h"/>
                                          </p:val>
                                        </p:tav>
                                      </p:tavLst>
                                    </p:anim>
                                    <p:anim calcmode="lin" valueType="num">
                                      <p:cBhvr>
                                        <p:cTn id="72" dur="750" fill="hold"/>
                                        <p:tgtEl>
                                          <p:spTgt spid="26"/>
                                        </p:tgtEl>
                                        <p:attrNameLst>
                                          <p:attrName>style.rotation</p:attrName>
                                        </p:attrNameLst>
                                      </p:cBhvr>
                                      <p:tavLst>
                                        <p:tav tm="0">
                                          <p:val>
                                            <p:fltVal val="90"/>
                                          </p:val>
                                        </p:tav>
                                        <p:tav tm="100000">
                                          <p:val>
                                            <p:fltVal val="0"/>
                                          </p:val>
                                        </p:tav>
                                      </p:tavLst>
                                    </p:anim>
                                    <p:animEffect transition="in" filter="fade">
                                      <p:cBhvr>
                                        <p:cTn id="73" dur="750"/>
                                        <p:tgtEl>
                                          <p:spTgt spid="26"/>
                                        </p:tgtEl>
                                      </p:cBhvr>
                                    </p:animEffect>
                                  </p:childTnLst>
                                </p:cTn>
                              </p:par>
                            </p:childTnLst>
                          </p:cTn>
                        </p:par>
                        <p:par>
                          <p:cTn id="74" fill="hold">
                            <p:stCondLst>
                              <p:cond delay="1250"/>
                            </p:stCondLst>
                            <p:childTnLst>
                              <p:par>
                                <p:cTn id="75" presetID="31" presetClass="entr" presetSubtype="0"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750" fill="hold"/>
                                        <p:tgtEl>
                                          <p:spTgt spid="27"/>
                                        </p:tgtEl>
                                        <p:attrNameLst>
                                          <p:attrName>ppt_w</p:attrName>
                                        </p:attrNameLst>
                                      </p:cBhvr>
                                      <p:tavLst>
                                        <p:tav tm="0">
                                          <p:val>
                                            <p:fltVal val="0"/>
                                          </p:val>
                                        </p:tav>
                                        <p:tav tm="100000">
                                          <p:val>
                                            <p:strVal val="#ppt_w"/>
                                          </p:val>
                                        </p:tav>
                                      </p:tavLst>
                                    </p:anim>
                                    <p:anim calcmode="lin" valueType="num">
                                      <p:cBhvr>
                                        <p:cTn id="78" dur="750" fill="hold"/>
                                        <p:tgtEl>
                                          <p:spTgt spid="27"/>
                                        </p:tgtEl>
                                        <p:attrNameLst>
                                          <p:attrName>ppt_h</p:attrName>
                                        </p:attrNameLst>
                                      </p:cBhvr>
                                      <p:tavLst>
                                        <p:tav tm="0">
                                          <p:val>
                                            <p:fltVal val="0"/>
                                          </p:val>
                                        </p:tav>
                                        <p:tav tm="100000">
                                          <p:val>
                                            <p:strVal val="#ppt_h"/>
                                          </p:val>
                                        </p:tav>
                                      </p:tavLst>
                                    </p:anim>
                                    <p:anim calcmode="lin" valueType="num">
                                      <p:cBhvr>
                                        <p:cTn id="79" dur="750" fill="hold"/>
                                        <p:tgtEl>
                                          <p:spTgt spid="27"/>
                                        </p:tgtEl>
                                        <p:attrNameLst>
                                          <p:attrName>style.rotation</p:attrName>
                                        </p:attrNameLst>
                                      </p:cBhvr>
                                      <p:tavLst>
                                        <p:tav tm="0">
                                          <p:val>
                                            <p:fltVal val="90"/>
                                          </p:val>
                                        </p:tav>
                                        <p:tav tm="100000">
                                          <p:val>
                                            <p:fltVal val="0"/>
                                          </p:val>
                                        </p:tav>
                                      </p:tavLst>
                                    </p:anim>
                                    <p:animEffect transition="in" filter="fade">
                                      <p:cBhvr>
                                        <p:cTn id="80" dur="750"/>
                                        <p:tgtEl>
                                          <p:spTgt spid="27"/>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p:cTn id="85" dur="750" fill="hold"/>
                                        <p:tgtEl>
                                          <p:spTgt spid="28"/>
                                        </p:tgtEl>
                                        <p:attrNameLst>
                                          <p:attrName>ppt_w</p:attrName>
                                        </p:attrNameLst>
                                      </p:cBhvr>
                                      <p:tavLst>
                                        <p:tav tm="0">
                                          <p:val>
                                            <p:fltVal val="0"/>
                                          </p:val>
                                        </p:tav>
                                        <p:tav tm="100000">
                                          <p:val>
                                            <p:strVal val="#ppt_w"/>
                                          </p:val>
                                        </p:tav>
                                      </p:tavLst>
                                    </p:anim>
                                    <p:anim calcmode="lin" valueType="num">
                                      <p:cBhvr>
                                        <p:cTn id="86" dur="750" fill="hold"/>
                                        <p:tgtEl>
                                          <p:spTgt spid="28"/>
                                        </p:tgtEl>
                                        <p:attrNameLst>
                                          <p:attrName>ppt_h</p:attrName>
                                        </p:attrNameLst>
                                      </p:cBhvr>
                                      <p:tavLst>
                                        <p:tav tm="0">
                                          <p:val>
                                            <p:fltVal val="0"/>
                                          </p:val>
                                        </p:tav>
                                        <p:tav tm="100000">
                                          <p:val>
                                            <p:strVal val="#ppt_h"/>
                                          </p:val>
                                        </p:tav>
                                      </p:tavLst>
                                    </p:anim>
                                    <p:anim calcmode="lin" valueType="num">
                                      <p:cBhvr>
                                        <p:cTn id="87" dur="750" fill="hold"/>
                                        <p:tgtEl>
                                          <p:spTgt spid="28"/>
                                        </p:tgtEl>
                                        <p:attrNameLst>
                                          <p:attrName>style.rotation</p:attrName>
                                        </p:attrNameLst>
                                      </p:cBhvr>
                                      <p:tavLst>
                                        <p:tav tm="0">
                                          <p:val>
                                            <p:fltVal val="90"/>
                                          </p:val>
                                        </p:tav>
                                        <p:tav tm="100000">
                                          <p:val>
                                            <p:fltVal val="0"/>
                                          </p:val>
                                        </p:tav>
                                      </p:tavLst>
                                    </p:anim>
                                    <p:animEffect transition="in" filter="fade">
                                      <p:cBhvr>
                                        <p:cTn id="88" dur="750"/>
                                        <p:tgtEl>
                                          <p:spTgt spid="2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left)">
                                      <p:cBhvr>
                                        <p:cTn id="93" dur="500"/>
                                        <p:tgtEl>
                                          <p:spTgt spid="29"/>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30"/>
                                        </p:tgtEl>
                                        <p:attrNameLst>
                                          <p:attrName>style.visibility</p:attrName>
                                        </p:attrNameLst>
                                      </p:cBhvr>
                                      <p:to>
                                        <p:strVal val="visible"/>
                                      </p:to>
                                    </p:set>
                                    <p:animEffect transition="in" filter="wipe(right)">
                                      <p:cBhvr>
                                        <p:cTn id="96" dur="500"/>
                                        <p:tgtEl>
                                          <p:spTgt spid="30"/>
                                        </p:tgtEl>
                                      </p:cBhvr>
                                    </p:animEffect>
                                  </p:childTnLst>
                                </p:cTn>
                              </p:par>
                            </p:childTnLst>
                          </p:cTn>
                        </p:par>
                        <p:par>
                          <p:cTn id="97" fill="hold">
                            <p:stCondLst>
                              <p:cond delay="500"/>
                            </p:stCondLst>
                            <p:childTnLst>
                              <p:par>
                                <p:cTn id="98" presetID="22" presetClass="entr" presetSubtype="2" fill="hold" grpId="0" nodeType="after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right)">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750" fill="hold"/>
                                        <p:tgtEl>
                                          <p:spTgt spid="34"/>
                                        </p:tgtEl>
                                        <p:attrNameLst>
                                          <p:attrName>ppt_w</p:attrName>
                                        </p:attrNameLst>
                                      </p:cBhvr>
                                      <p:tavLst>
                                        <p:tav tm="0">
                                          <p:val>
                                            <p:fltVal val="0"/>
                                          </p:val>
                                        </p:tav>
                                        <p:tav tm="100000">
                                          <p:val>
                                            <p:strVal val="#ppt_w"/>
                                          </p:val>
                                        </p:tav>
                                      </p:tavLst>
                                    </p:anim>
                                    <p:anim calcmode="lin" valueType="num">
                                      <p:cBhvr>
                                        <p:cTn id="106" dur="750" fill="hold"/>
                                        <p:tgtEl>
                                          <p:spTgt spid="34"/>
                                        </p:tgtEl>
                                        <p:attrNameLst>
                                          <p:attrName>ppt_h</p:attrName>
                                        </p:attrNameLst>
                                      </p:cBhvr>
                                      <p:tavLst>
                                        <p:tav tm="0">
                                          <p:val>
                                            <p:fltVal val="0"/>
                                          </p:val>
                                        </p:tav>
                                        <p:tav tm="100000">
                                          <p:val>
                                            <p:strVal val="#ppt_h"/>
                                          </p:val>
                                        </p:tav>
                                      </p:tavLst>
                                    </p:anim>
                                    <p:anim calcmode="lin" valueType="num">
                                      <p:cBhvr>
                                        <p:cTn id="107" dur="750" fill="hold"/>
                                        <p:tgtEl>
                                          <p:spTgt spid="34"/>
                                        </p:tgtEl>
                                        <p:attrNameLst>
                                          <p:attrName>style.rotation</p:attrName>
                                        </p:attrNameLst>
                                      </p:cBhvr>
                                      <p:tavLst>
                                        <p:tav tm="0">
                                          <p:val>
                                            <p:fltVal val="90"/>
                                          </p:val>
                                        </p:tav>
                                        <p:tav tm="100000">
                                          <p:val>
                                            <p:fltVal val="0"/>
                                          </p:val>
                                        </p:tav>
                                      </p:tavLst>
                                    </p:anim>
                                    <p:animEffect transition="in" filter="fade">
                                      <p:cBhvr>
                                        <p:cTn id="108" dur="750"/>
                                        <p:tgtEl>
                                          <p:spTgt spid="3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5"/>
                                        </p:tgtEl>
                                        <p:attrNameLst>
                                          <p:attrName>style.visibility</p:attrName>
                                        </p:attrNameLst>
                                      </p:cBhvr>
                                      <p:to>
                                        <p:strVal val="visible"/>
                                      </p:to>
                                    </p:set>
                                    <p:animEffect transition="in" filter="wipe(left)">
                                      <p:cBhvr>
                                        <p:cTn id="113" dur="500"/>
                                        <p:tgtEl>
                                          <p:spTgt spid="35"/>
                                        </p:tgtEl>
                                      </p:cBhvr>
                                    </p:animEffect>
                                  </p:childTnLst>
                                </p:cTn>
                              </p:par>
                              <p:par>
                                <p:cTn id="114" presetID="22" presetClass="entr" presetSubtype="2" fill="hold" grpId="0" nodeType="withEffect">
                                  <p:stCondLst>
                                    <p:cond delay="0"/>
                                  </p:stCondLst>
                                  <p:childTnLst>
                                    <p:set>
                                      <p:cBhvr>
                                        <p:cTn id="115" dur="1" fill="hold">
                                          <p:stCondLst>
                                            <p:cond delay="0"/>
                                          </p:stCondLst>
                                        </p:cTn>
                                        <p:tgtEl>
                                          <p:spTgt spid="36"/>
                                        </p:tgtEl>
                                        <p:attrNameLst>
                                          <p:attrName>style.visibility</p:attrName>
                                        </p:attrNameLst>
                                      </p:cBhvr>
                                      <p:to>
                                        <p:strVal val="visible"/>
                                      </p:to>
                                    </p:set>
                                    <p:animEffect transition="in" filter="wipe(right)">
                                      <p:cBhvr>
                                        <p:cTn id="116" dur="500"/>
                                        <p:tgtEl>
                                          <p:spTgt spid="36"/>
                                        </p:tgtEl>
                                      </p:cBhvr>
                                    </p:animEffect>
                                  </p:childTnLst>
                                </p:cTn>
                              </p:par>
                            </p:childTnLst>
                          </p:cTn>
                        </p:par>
                        <p:par>
                          <p:cTn id="117" fill="hold">
                            <p:stCondLst>
                              <p:cond delay="500"/>
                            </p:stCondLst>
                            <p:childTnLst>
                              <p:par>
                                <p:cTn id="118" presetID="22" presetClass="entr" presetSubtype="8" fill="hold" grpId="0" nodeType="after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left)">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18"/>
                                        </p:tgtEl>
                                        <p:attrNameLst>
                                          <p:attrName>style.visibility</p:attrName>
                                        </p:attrNameLst>
                                      </p:cBhvr>
                                      <p:to>
                                        <p:strVal val="visible"/>
                                      </p:to>
                                    </p:set>
                                    <p:animEffect transition="in" filter="wipe(left)">
                                      <p:cBhvr>
                                        <p:cTn id="125" dur="500"/>
                                        <p:tgtEl>
                                          <p:spTgt spid="18"/>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37"/>
                                        </p:tgtEl>
                                        <p:attrNameLst>
                                          <p:attrName>style.visibility</p:attrName>
                                        </p:attrNameLst>
                                      </p:cBhvr>
                                      <p:to>
                                        <p:strVal val="visible"/>
                                      </p:to>
                                    </p:set>
                                    <p:animEffect transition="in" filter="wipe(left)">
                                      <p:cBhvr>
                                        <p:cTn id="130" dur="500"/>
                                        <p:tgtEl>
                                          <p:spTgt spid="37"/>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38"/>
                                        </p:tgtEl>
                                        <p:attrNameLst>
                                          <p:attrName>style.visibility</p:attrName>
                                        </p:attrNameLst>
                                      </p:cBhvr>
                                      <p:to>
                                        <p:strVal val="visible"/>
                                      </p:to>
                                    </p:set>
                                    <p:animEffect transition="in" filter="wipe(right)">
                                      <p:cBhvr>
                                        <p:cTn id="133" dur="500"/>
                                        <p:tgtEl>
                                          <p:spTgt spid="38"/>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20"/>
                                        </p:tgtEl>
                                        <p:attrNameLst>
                                          <p:attrName>style.visibility</p:attrName>
                                        </p:attrNameLst>
                                      </p:cBhvr>
                                      <p:to>
                                        <p:strVal val="visible"/>
                                      </p:to>
                                    </p:set>
                                    <p:animEffect transition="in" filter="wipe(left)">
                                      <p:cBhvr>
                                        <p:cTn id="137" dur="500"/>
                                        <p:tgtEl>
                                          <p:spTgt spid="20"/>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grpId="0" nodeType="clickEffect">
                                  <p:stCondLst>
                                    <p:cond delay="0"/>
                                  </p:stCondLst>
                                  <p:childTnLst>
                                    <p:set>
                                      <p:cBhvr>
                                        <p:cTn id="141" dur="1" fill="hold">
                                          <p:stCondLst>
                                            <p:cond delay="0"/>
                                          </p:stCondLst>
                                        </p:cTn>
                                        <p:tgtEl>
                                          <p:spTgt spid="40"/>
                                        </p:tgtEl>
                                        <p:attrNameLst>
                                          <p:attrName>style.visibility</p:attrName>
                                        </p:attrNameLst>
                                      </p:cBhvr>
                                      <p:to>
                                        <p:strVal val="visible"/>
                                      </p:to>
                                    </p:set>
                                    <p:anim calcmode="lin" valueType="num">
                                      <p:cBhvr>
                                        <p:cTn id="142" dur="750" fill="hold"/>
                                        <p:tgtEl>
                                          <p:spTgt spid="40"/>
                                        </p:tgtEl>
                                        <p:attrNameLst>
                                          <p:attrName>ppt_w</p:attrName>
                                        </p:attrNameLst>
                                      </p:cBhvr>
                                      <p:tavLst>
                                        <p:tav tm="0">
                                          <p:val>
                                            <p:fltVal val="0"/>
                                          </p:val>
                                        </p:tav>
                                        <p:tav tm="100000">
                                          <p:val>
                                            <p:strVal val="#ppt_w"/>
                                          </p:val>
                                        </p:tav>
                                      </p:tavLst>
                                    </p:anim>
                                    <p:anim calcmode="lin" valueType="num">
                                      <p:cBhvr>
                                        <p:cTn id="143" dur="750" fill="hold"/>
                                        <p:tgtEl>
                                          <p:spTgt spid="40"/>
                                        </p:tgtEl>
                                        <p:attrNameLst>
                                          <p:attrName>ppt_h</p:attrName>
                                        </p:attrNameLst>
                                      </p:cBhvr>
                                      <p:tavLst>
                                        <p:tav tm="0">
                                          <p:val>
                                            <p:fltVal val="0"/>
                                          </p:val>
                                        </p:tav>
                                        <p:tav tm="100000">
                                          <p:val>
                                            <p:strVal val="#ppt_h"/>
                                          </p:val>
                                        </p:tav>
                                      </p:tavLst>
                                    </p:anim>
                                    <p:anim calcmode="lin" valueType="num">
                                      <p:cBhvr>
                                        <p:cTn id="144" dur="750" fill="hold"/>
                                        <p:tgtEl>
                                          <p:spTgt spid="40"/>
                                        </p:tgtEl>
                                        <p:attrNameLst>
                                          <p:attrName>style.rotation</p:attrName>
                                        </p:attrNameLst>
                                      </p:cBhvr>
                                      <p:tavLst>
                                        <p:tav tm="0">
                                          <p:val>
                                            <p:fltVal val="90"/>
                                          </p:val>
                                        </p:tav>
                                        <p:tav tm="100000">
                                          <p:val>
                                            <p:fltVal val="0"/>
                                          </p:val>
                                        </p:tav>
                                      </p:tavLst>
                                    </p:anim>
                                    <p:animEffect transition="in" filter="fade">
                                      <p:cBhvr>
                                        <p:cTn id="145" dur="750"/>
                                        <p:tgtEl>
                                          <p:spTgt spid="4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41"/>
                                        </p:tgtEl>
                                        <p:attrNameLst>
                                          <p:attrName>style.visibility</p:attrName>
                                        </p:attrNameLst>
                                      </p:cBhvr>
                                      <p:to>
                                        <p:strVal val="visible"/>
                                      </p:to>
                                    </p:set>
                                    <p:animEffect transition="in" filter="wipe(left)">
                                      <p:cBhvr>
                                        <p:cTn id="150" dur="500"/>
                                        <p:tgtEl>
                                          <p:spTgt spid="41"/>
                                        </p:tgtEl>
                                      </p:cBhvr>
                                    </p:animEffect>
                                  </p:childTnLst>
                                </p:cTn>
                              </p:par>
                              <p:par>
                                <p:cTn id="151" presetID="22" presetClass="entr" presetSubtype="2"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wipe(right)">
                                      <p:cBhvr>
                                        <p:cTn id="153" dur="500"/>
                                        <p:tgtEl>
                                          <p:spTgt spid="42"/>
                                        </p:tgtEl>
                                      </p:cBhvr>
                                    </p:animEffect>
                                  </p:childTnLst>
                                </p:cTn>
                              </p:par>
                            </p:childTnLst>
                          </p:cTn>
                        </p:par>
                        <p:par>
                          <p:cTn id="154" fill="hold">
                            <p:stCondLst>
                              <p:cond delay="500"/>
                            </p:stCondLst>
                            <p:childTnLst>
                              <p:par>
                                <p:cTn id="155" presetID="22" presetClass="entr" presetSubtype="8" fill="hold" grpId="0" nodeType="after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wipe(left)">
                                      <p:cBhvr>
                                        <p:cTn id="157" dur="500"/>
                                        <p:tgtEl>
                                          <p:spTgt spid="39"/>
                                        </p:tgtEl>
                                      </p:cBhvr>
                                    </p:animEffect>
                                  </p:childTnLst>
                                </p:cTn>
                              </p:par>
                            </p:childTnLst>
                          </p:cTn>
                        </p:par>
                      </p:childTnLst>
                    </p:cTn>
                  </p:par>
                  <p:par>
                    <p:cTn id="158" fill="hold">
                      <p:stCondLst>
                        <p:cond delay="indefinite"/>
                      </p:stCondLst>
                      <p:childTnLst>
                        <p:par>
                          <p:cTn id="159" fill="hold">
                            <p:stCondLst>
                              <p:cond delay="0"/>
                            </p:stCondLst>
                            <p:childTnLst>
                              <p:par>
                                <p:cTn id="160" presetID="31" presetClass="entr" presetSubtype="0" fill="hold" grpId="0" nodeType="clickEffect">
                                  <p:stCondLst>
                                    <p:cond delay="0"/>
                                  </p:stCondLst>
                                  <p:childTnLst>
                                    <p:set>
                                      <p:cBhvr>
                                        <p:cTn id="161" dur="1" fill="hold">
                                          <p:stCondLst>
                                            <p:cond delay="0"/>
                                          </p:stCondLst>
                                        </p:cTn>
                                        <p:tgtEl>
                                          <p:spTgt spid="44"/>
                                        </p:tgtEl>
                                        <p:attrNameLst>
                                          <p:attrName>style.visibility</p:attrName>
                                        </p:attrNameLst>
                                      </p:cBhvr>
                                      <p:to>
                                        <p:strVal val="visible"/>
                                      </p:to>
                                    </p:set>
                                    <p:anim calcmode="lin" valueType="num">
                                      <p:cBhvr>
                                        <p:cTn id="162" dur="750" fill="hold"/>
                                        <p:tgtEl>
                                          <p:spTgt spid="44"/>
                                        </p:tgtEl>
                                        <p:attrNameLst>
                                          <p:attrName>ppt_w</p:attrName>
                                        </p:attrNameLst>
                                      </p:cBhvr>
                                      <p:tavLst>
                                        <p:tav tm="0">
                                          <p:val>
                                            <p:fltVal val="0"/>
                                          </p:val>
                                        </p:tav>
                                        <p:tav tm="100000">
                                          <p:val>
                                            <p:strVal val="#ppt_w"/>
                                          </p:val>
                                        </p:tav>
                                      </p:tavLst>
                                    </p:anim>
                                    <p:anim calcmode="lin" valueType="num">
                                      <p:cBhvr>
                                        <p:cTn id="163" dur="750" fill="hold"/>
                                        <p:tgtEl>
                                          <p:spTgt spid="44"/>
                                        </p:tgtEl>
                                        <p:attrNameLst>
                                          <p:attrName>ppt_h</p:attrName>
                                        </p:attrNameLst>
                                      </p:cBhvr>
                                      <p:tavLst>
                                        <p:tav tm="0">
                                          <p:val>
                                            <p:fltVal val="0"/>
                                          </p:val>
                                        </p:tav>
                                        <p:tav tm="100000">
                                          <p:val>
                                            <p:strVal val="#ppt_h"/>
                                          </p:val>
                                        </p:tav>
                                      </p:tavLst>
                                    </p:anim>
                                    <p:anim calcmode="lin" valueType="num">
                                      <p:cBhvr>
                                        <p:cTn id="164" dur="750" fill="hold"/>
                                        <p:tgtEl>
                                          <p:spTgt spid="44"/>
                                        </p:tgtEl>
                                        <p:attrNameLst>
                                          <p:attrName>style.rotation</p:attrName>
                                        </p:attrNameLst>
                                      </p:cBhvr>
                                      <p:tavLst>
                                        <p:tav tm="0">
                                          <p:val>
                                            <p:fltVal val="90"/>
                                          </p:val>
                                        </p:tav>
                                        <p:tav tm="100000">
                                          <p:val>
                                            <p:fltVal val="0"/>
                                          </p:val>
                                        </p:tav>
                                      </p:tavLst>
                                    </p:anim>
                                    <p:animEffect transition="in" filter="fade">
                                      <p:cBhvr>
                                        <p:cTn id="165" dur="750"/>
                                        <p:tgtEl>
                                          <p:spTgt spid="44"/>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43"/>
                                        </p:tgtEl>
                                        <p:attrNameLst>
                                          <p:attrName>style.visibility</p:attrName>
                                        </p:attrNameLst>
                                      </p:cBhvr>
                                      <p:to>
                                        <p:strVal val="visible"/>
                                      </p:to>
                                    </p:set>
                                    <p:animEffect transition="in" filter="wipe(left)">
                                      <p:cBhvr>
                                        <p:cTn id="17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12" grpId="0" animBg="1"/>
      <p:bldP spid="34" grpId="0" animBg="1"/>
      <p:bldP spid="35" grpId="0" animBg="1"/>
      <p:bldP spid="36" grpId="0" animBg="1"/>
      <p:bldP spid="14" grpId="0" animBg="1"/>
      <p:bldP spid="18" grpId="0" animBg="1"/>
      <p:bldP spid="37" grpId="0" animBg="1"/>
      <p:bldP spid="38" grpId="0" animBg="1"/>
      <p:bldP spid="20" grpId="0" animBg="1"/>
      <p:bldP spid="40" grpId="0" animBg="1"/>
      <p:bldP spid="41" grpId="0" animBg="1"/>
      <p:bldP spid="42" grpId="0" animBg="1"/>
      <p:bldP spid="39" grpId="0" animBg="1"/>
      <p:bldP spid="44" grpId="0" animBg="1"/>
      <p:bldP spid="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24000" bIns="540000" rtlCol="0">
            <a:noAutofit/>
          </a:bodyPr>
          <a:lstStyle/>
          <a:p>
            <a:pPr>
              <a:spcAft>
                <a:spcPts val="4200"/>
              </a:spcAft>
              <a:tabLst>
                <a:tab pos="809625" algn="l"/>
              </a:tabLst>
            </a:pPr>
            <a:r>
              <a:rPr lang="nl-NL" sz="2000" dirty="0">
                <a:latin typeface="Calibri" panose="020F0502020204030204" pitchFamily="34" charset="0"/>
              </a:rPr>
              <a:t>714	At Caesar, </a:t>
            </a:r>
            <a:r>
              <a:rPr lang="nl-NL" sz="2000" dirty="0" err="1">
                <a:latin typeface="Calibri" panose="020F0502020204030204" pitchFamily="34" charset="0"/>
              </a:rPr>
              <a:t>triplici</a:t>
            </a:r>
            <a:r>
              <a:rPr lang="nl-NL" sz="2000" dirty="0">
                <a:latin typeface="Calibri" panose="020F0502020204030204" pitchFamily="34" charset="0"/>
              </a:rPr>
              <a:t> </a:t>
            </a:r>
            <a:r>
              <a:rPr lang="nl-NL" sz="2000" dirty="0" err="1">
                <a:latin typeface="Calibri" panose="020F0502020204030204" pitchFamily="34" charset="0"/>
              </a:rPr>
              <a:t>invectus</a:t>
            </a:r>
            <a:r>
              <a:rPr lang="nl-NL" sz="2000" dirty="0">
                <a:latin typeface="Calibri" panose="020F0502020204030204" pitchFamily="34" charset="0"/>
              </a:rPr>
              <a:t> Romana </a:t>
            </a:r>
            <a:r>
              <a:rPr lang="nl-NL" sz="2000" dirty="0" err="1">
                <a:latin typeface="Calibri" panose="020F0502020204030204" pitchFamily="34" charset="0"/>
              </a:rPr>
              <a:t>triumpho</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715	</a:t>
            </a:r>
            <a:r>
              <a:rPr lang="nl-NL" sz="2000" dirty="0" err="1">
                <a:latin typeface="Calibri" panose="020F0502020204030204" pitchFamily="34" charset="0"/>
              </a:rPr>
              <a:t>moenia</a:t>
            </a:r>
            <a:r>
              <a:rPr lang="nl-NL" sz="2000" dirty="0">
                <a:latin typeface="Calibri" panose="020F0502020204030204" pitchFamily="34" charset="0"/>
              </a:rPr>
              <a:t>, dis </a:t>
            </a:r>
            <a:r>
              <a:rPr lang="nl-NL" sz="2000" dirty="0" err="1">
                <a:latin typeface="Calibri" panose="020F0502020204030204" pitchFamily="34" charset="0"/>
              </a:rPr>
              <a:t>Italis</a:t>
            </a:r>
            <a:r>
              <a:rPr lang="nl-NL" sz="2000" dirty="0">
                <a:latin typeface="Calibri" panose="020F0502020204030204" pitchFamily="34" charset="0"/>
              </a:rPr>
              <a:t> votum </a:t>
            </a:r>
            <a:r>
              <a:rPr lang="nl-NL" sz="2000" dirty="0" err="1">
                <a:latin typeface="Calibri" panose="020F0502020204030204" pitchFamily="34" charset="0"/>
              </a:rPr>
              <a:t>immortale</a:t>
            </a:r>
            <a:r>
              <a:rPr lang="nl-NL" sz="2000" dirty="0">
                <a:latin typeface="Calibri" panose="020F0502020204030204" pitchFamily="34" charset="0"/>
              </a:rPr>
              <a:t> </a:t>
            </a:r>
            <a:r>
              <a:rPr lang="nl-NL" sz="2000" dirty="0" err="1">
                <a:latin typeface="Calibri" panose="020F0502020204030204" pitchFamily="34" charset="0"/>
              </a:rPr>
              <a:t>sacrabat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716	maxima ter </a:t>
            </a:r>
            <a:r>
              <a:rPr lang="nl-NL" sz="2000" dirty="0" err="1">
                <a:latin typeface="Calibri" panose="020F0502020204030204" pitchFamily="34" charset="0"/>
              </a:rPr>
              <a:t>centum</a:t>
            </a:r>
            <a:r>
              <a:rPr lang="nl-NL" sz="2000" dirty="0">
                <a:latin typeface="Calibri" panose="020F0502020204030204" pitchFamily="34" charset="0"/>
              </a:rPr>
              <a:t> </a:t>
            </a:r>
            <a:r>
              <a:rPr lang="nl-NL" sz="2000" dirty="0" err="1">
                <a:latin typeface="Calibri" panose="020F0502020204030204" pitchFamily="34" charset="0"/>
              </a:rPr>
              <a:t>totam</a:t>
            </a:r>
            <a:r>
              <a:rPr lang="nl-NL" sz="2000" dirty="0">
                <a:latin typeface="Calibri" panose="020F0502020204030204" pitchFamily="34" charset="0"/>
              </a:rPr>
              <a:t> </a:t>
            </a:r>
            <a:r>
              <a:rPr lang="nl-NL" sz="2000" dirty="0" err="1">
                <a:latin typeface="Calibri" panose="020F0502020204030204" pitchFamily="34" charset="0"/>
              </a:rPr>
              <a:t>delubra</a:t>
            </a:r>
            <a:r>
              <a:rPr lang="nl-NL" sz="2000" dirty="0">
                <a:latin typeface="Calibri" panose="020F0502020204030204" pitchFamily="34" charset="0"/>
              </a:rPr>
              <a:t> per </a:t>
            </a:r>
            <a:r>
              <a:rPr lang="nl-NL" sz="2000" dirty="0" err="1">
                <a:latin typeface="Calibri" panose="020F0502020204030204" pitchFamily="34" charset="0"/>
              </a:rPr>
              <a:t>urbem</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717	Laetitia </a:t>
            </a:r>
            <a:r>
              <a:rPr lang="nl-NL" sz="2000" dirty="0" err="1">
                <a:latin typeface="Calibri" panose="020F0502020204030204" pitchFamily="34" charset="0"/>
              </a:rPr>
              <a:t>ludisque</a:t>
            </a:r>
            <a:r>
              <a:rPr lang="nl-NL" sz="2000" dirty="0">
                <a:latin typeface="Calibri" panose="020F0502020204030204" pitchFamily="34" charset="0"/>
              </a:rPr>
              <a:t> </a:t>
            </a:r>
            <a:r>
              <a:rPr lang="nl-NL" sz="2000" dirty="0" err="1">
                <a:latin typeface="Calibri" panose="020F0502020204030204" pitchFamily="34" charset="0"/>
              </a:rPr>
              <a:t>viae</a:t>
            </a:r>
            <a:r>
              <a:rPr lang="nl-NL" sz="2000" dirty="0">
                <a:latin typeface="Calibri" panose="020F0502020204030204" pitchFamily="34" charset="0"/>
              </a:rPr>
              <a:t> </a:t>
            </a:r>
            <a:r>
              <a:rPr lang="nl-NL" sz="2000" dirty="0" err="1">
                <a:latin typeface="Calibri" panose="020F0502020204030204" pitchFamily="34" charset="0"/>
              </a:rPr>
              <a:t>plausuque</a:t>
            </a:r>
            <a:r>
              <a:rPr lang="nl-NL" sz="2000" dirty="0">
                <a:latin typeface="Calibri" panose="020F0502020204030204" pitchFamily="34" charset="0"/>
              </a:rPr>
              <a:t> </a:t>
            </a:r>
            <a:r>
              <a:rPr lang="nl-NL" sz="2000" dirty="0" err="1">
                <a:latin typeface="Calibri" panose="020F0502020204030204" pitchFamily="34" charset="0"/>
              </a:rPr>
              <a:t>fremebant</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718	omnibus in </a:t>
            </a:r>
            <a:r>
              <a:rPr lang="nl-NL" sz="2000" dirty="0" err="1">
                <a:latin typeface="Calibri" panose="020F0502020204030204" pitchFamily="34" charset="0"/>
              </a:rPr>
              <a:t>templis</a:t>
            </a:r>
            <a:r>
              <a:rPr lang="nl-NL" sz="2000" dirty="0">
                <a:latin typeface="Calibri" panose="020F0502020204030204" pitchFamily="34" charset="0"/>
              </a:rPr>
              <a:t> </a:t>
            </a:r>
            <a:r>
              <a:rPr lang="nl-NL" sz="2000" dirty="0" err="1">
                <a:latin typeface="Calibri" panose="020F0502020204030204" pitchFamily="34" charset="0"/>
              </a:rPr>
              <a:t>matrum</a:t>
            </a:r>
            <a:r>
              <a:rPr lang="nl-NL" sz="2000" dirty="0">
                <a:latin typeface="Calibri" panose="020F0502020204030204" pitchFamily="34" charset="0"/>
              </a:rPr>
              <a:t> chorus, omnibus </a:t>
            </a:r>
            <a:r>
              <a:rPr lang="nl-NL" sz="2000" dirty="0" err="1">
                <a:latin typeface="Calibri" panose="020F0502020204030204" pitchFamily="34" charset="0"/>
              </a:rPr>
              <a:t>arae</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719	ante </a:t>
            </a:r>
            <a:r>
              <a:rPr lang="nl-NL" sz="2000" dirty="0" err="1">
                <a:latin typeface="Calibri" panose="020F0502020204030204" pitchFamily="34" charset="0"/>
              </a:rPr>
              <a:t>aras</a:t>
            </a:r>
            <a:r>
              <a:rPr lang="nl-NL" sz="2000" dirty="0">
                <a:latin typeface="Calibri" panose="020F0502020204030204" pitchFamily="34" charset="0"/>
              </a:rPr>
              <a:t> </a:t>
            </a:r>
            <a:r>
              <a:rPr lang="nl-NL" sz="2000" dirty="0" err="1">
                <a:latin typeface="Calibri" panose="020F0502020204030204" pitchFamily="34" charset="0"/>
              </a:rPr>
              <a:t>terram</a:t>
            </a:r>
            <a:r>
              <a:rPr lang="nl-NL" sz="2000" dirty="0">
                <a:latin typeface="Calibri" panose="020F0502020204030204" pitchFamily="34" charset="0"/>
              </a:rPr>
              <a:t> </a:t>
            </a:r>
            <a:r>
              <a:rPr lang="nl-NL" sz="2000" dirty="0" err="1">
                <a:latin typeface="Calibri" panose="020F0502020204030204" pitchFamily="34" charset="0"/>
              </a:rPr>
              <a:t>caesi</a:t>
            </a:r>
            <a:r>
              <a:rPr lang="nl-NL" sz="2000" dirty="0">
                <a:latin typeface="Calibri" panose="020F0502020204030204" pitchFamily="34" charset="0"/>
              </a:rPr>
              <a:t> </a:t>
            </a:r>
            <a:r>
              <a:rPr lang="nl-NL" sz="2000" dirty="0" err="1">
                <a:latin typeface="Calibri" panose="020F0502020204030204" pitchFamily="34" charset="0"/>
              </a:rPr>
              <a:t>stravere</a:t>
            </a:r>
            <a:r>
              <a:rPr lang="nl-NL" sz="2000" dirty="0">
                <a:latin typeface="Calibri" panose="020F0502020204030204" pitchFamily="34" charset="0"/>
              </a:rPr>
              <a:t> </a:t>
            </a:r>
            <a:r>
              <a:rPr lang="nl-NL" sz="2000" dirty="0" err="1">
                <a:latin typeface="Calibri" panose="020F0502020204030204" pitchFamily="34" charset="0"/>
              </a:rPr>
              <a:t>iuvenci</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5954944"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20A68504-B774-41B7-A7BC-92381FDC218A}"/>
              </a:ext>
            </a:extLst>
          </p:cNvPr>
          <p:cNvCxnSpPr/>
          <p:nvPr/>
        </p:nvCxnSpPr>
        <p:spPr bwMode="auto">
          <a:xfrm>
            <a:off x="2997596" y="1985928"/>
            <a:ext cx="79274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4812512" y="2827720"/>
            <a:ext cx="90192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ounded Rectangle 12">
            <a:extLst>
              <a:ext uri="{FF2B5EF4-FFF2-40B4-BE49-F238E27FC236}">
                <a16:creationId xmlns="" xmlns:a16="http://schemas.microsoft.com/office/drawing/2014/main" id="{31E1636C-321F-4ACA-B16E-FEF21B08B096}"/>
              </a:ext>
            </a:extLst>
          </p:cNvPr>
          <p:cNvSpPr/>
          <p:nvPr/>
        </p:nvSpPr>
        <p:spPr bwMode="auto">
          <a:xfrm>
            <a:off x="1625728"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Freeform 40">
            <a:extLst>
              <a:ext uri="{FF2B5EF4-FFF2-40B4-BE49-F238E27FC236}">
                <a16:creationId xmlns="" xmlns:a16="http://schemas.microsoft.com/office/drawing/2014/main" id="{63DDB7CD-27E6-4D78-B4CB-318FDE942536}"/>
              </a:ext>
            </a:extLst>
          </p:cNvPr>
          <p:cNvSpPr/>
          <p:nvPr/>
        </p:nvSpPr>
        <p:spPr bwMode="auto">
          <a:xfrm>
            <a:off x="2196000" y="15922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5" name="Freeform 41">
            <a:extLst>
              <a:ext uri="{FF2B5EF4-FFF2-40B4-BE49-F238E27FC236}">
                <a16:creationId xmlns="" xmlns:a16="http://schemas.microsoft.com/office/drawing/2014/main" id="{D438EFD4-4F16-4229-870B-2267AB4EA1FC}"/>
              </a:ext>
            </a:extLst>
          </p:cNvPr>
          <p:cNvSpPr/>
          <p:nvPr/>
        </p:nvSpPr>
        <p:spPr bwMode="auto">
          <a:xfrm flipH="1">
            <a:off x="1836000"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 name="Vrije vorm 3"/>
          <p:cNvSpPr/>
          <p:nvPr/>
        </p:nvSpPr>
        <p:spPr bwMode="auto">
          <a:xfrm>
            <a:off x="1790700" y="1323938"/>
            <a:ext cx="1657350" cy="419137"/>
          </a:xfrm>
          <a:custGeom>
            <a:avLst/>
            <a:gdLst>
              <a:gd name="connsiteX0" fmla="*/ 1657350 w 1657350"/>
              <a:gd name="connsiteY0" fmla="*/ 400087 h 419137"/>
              <a:gd name="connsiteX1" fmla="*/ 752475 w 1657350"/>
              <a:gd name="connsiteY1" fmla="*/ 37 h 419137"/>
              <a:gd name="connsiteX2" fmla="*/ 0 w 1657350"/>
              <a:gd name="connsiteY2" fmla="*/ 419137 h 419137"/>
            </a:gdLst>
            <a:ahLst/>
            <a:cxnLst>
              <a:cxn ang="0">
                <a:pos x="connsiteX0" y="connsiteY0"/>
              </a:cxn>
              <a:cxn ang="0">
                <a:pos x="connsiteX1" y="connsiteY1"/>
              </a:cxn>
              <a:cxn ang="0">
                <a:pos x="connsiteX2" y="connsiteY2"/>
              </a:cxn>
            </a:cxnLst>
            <a:rect l="l" t="t" r="r" b="b"/>
            <a:pathLst>
              <a:path w="1657350" h="419137">
                <a:moveTo>
                  <a:pt x="1657350" y="400087"/>
                </a:moveTo>
                <a:cubicBezTo>
                  <a:pt x="1343025" y="198474"/>
                  <a:pt x="1028700" y="-3138"/>
                  <a:pt x="752475" y="37"/>
                </a:cubicBezTo>
                <a:cubicBezTo>
                  <a:pt x="476250" y="3212"/>
                  <a:pt x="238125" y="211174"/>
                  <a:pt x="0" y="41913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7" name="Rounded Rectangle 12">
            <a:extLst>
              <a:ext uri="{FF2B5EF4-FFF2-40B4-BE49-F238E27FC236}">
                <a16:creationId xmlns="" xmlns:a16="http://schemas.microsoft.com/office/drawing/2014/main" id="{31E1636C-321F-4ACA-B16E-FEF21B08B096}"/>
              </a:ext>
            </a:extLst>
          </p:cNvPr>
          <p:cNvSpPr/>
          <p:nvPr/>
        </p:nvSpPr>
        <p:spPr bwMode="auto">
          <a:xfrm>
            <a:off x="1466700" y="2182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1625600" y="2019300"/>
            <a:ext cx="2743200" cy="635000"/>
          </a:xfrm>
          <a:custGeom>
            <a:avLst/>
            <a:gdLst>
              <a:gd name="connsiteX0" fmla="*/ 2743200 w 2743200"/>
              <a:gd name="connsiteY0" fmla="*/ 0 h 635000"/>
              <a:gd name="connsiteX1" fmla="*/ 2286000 w 2743200"/>
              <a:gd name="connsiteY1" fmla="*/ 228600 h 635000"/>
              <a:gd name="connsiteX2" fmla="*/ 1155700 w 2743200"/>
              <a:gd name="connsiteY2" fmla="*/ 152400 h 635000"/>
              <a:gd name="connsiteX3" fmla="*/ 584200 w 2743200"/>
              <a:gd name="connsiteY3" fmla="*/ 330200 h 635000"/>
              <a:gd name="connsiteX4" fmla="*/ 254000 w 2743200"/>
              <a:gd name="connsiteY4" fmla="*/ 304800 h 635000"/>
              <a:gd name="connsiteX5" fmla="*/ 0 w 2743200"/>
              <a:gd name="connsiteY5" fmla="*/ 635000 h 63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3200" h="635000">
                <a:moveTo>
                  <a:pt x="2743200" y="0"/>
                </a:moveTo>
                <a:cubicBezTo>
                  <a:pt x="2646891" y="101600"/>
                  <a:pt x="2550583" y="203200"/>
                  <a:pt x="2286000" y="228600"/>
                </a:cubicBezTo>
                <a:cubicBezTo>
                  <a:pt x="2021417" y="254000"/>
                  <a:pt x="1439333" y="135467"/>
                  <a:pt x="1155700" y="152400"/>
                </a:cubicBezTo>
                <a:cubicBezTo>
                  <a:pt x="872067" y="169333"/>
                  <a:pt x="734483" y="304800"/>
                  <a:pt x="584200" y="330200"/>
                </a:cubicBezTo>
                <a:cubicBezTo>
                  <a:pt x="433917" y="355600"/>
                  <a:pt x="351367" y="254000"/>
                  <a:pt x="254000" y="304800"/>
                </a:cubicBezTo>
                <a:cubicBezTo>
                  <a:pt x="156633" y="355600"/>
                  <a:pt x="78316" y="495300"/>
                  <a:pt x="0" y="6350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 name="Vrije vorm 5"/>
          <p:cNvSpPr/>
          <p:nvPr/>
        </p:nvSpPr>
        <p:spPr bwMode="auto">
          <a:xfrm>
            <a:off x="2616200" y="1344782"/>
            <a:ext cx="2692400" cy="433218"/>
          </a:xfrm>
          <a:custGeom>
            <a:avLst/>
            <a:gdLst>
              <a:gd name="connsiteX0" fmla="*/ 0 w 2692400"/>
              <a:gd name="connsiteY0" fmla="*/ 395118 h 433218"/>
              <a:gd name="connsiteX1" fmla="*/ 660400 w 2692400"/>
              <a:gd name="connsiteY1" fmla="*/ 1418 h 433218"/>
              <a:gd name="connsiteX2" fmla="*/ 1409700 w 2692400"/>
              <a:gd name="connsiteY2" fmla="*/ 255418 h 433218"/>
              <a:gd name="connsiteX3" fmla="*/ 1905000 w 2692400"/>
              <a:gd name="connsiteY3" fmla="*/ 39518 h 433218"/>
              <a:gd name="connsiteX4" fmla="*/ 2692400 w 2692400"/>
              <a:gd name="connsiteY4" fmla="*/ 433218 h 433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400" h="433218">
                <a:moveTo>
                  <a:pt x="0" y="395118"/>
                </a:moveTo>
                <a:cubicBezTo>
                  <a:pt x="212725" y="209909"/>
                  <a:pt x="425450" y="24701"/>
                  <a:pt x="660400" y="1418"/>
                </a:cubicBezTo>
                <a:cubicBezTo>
                  <a:pt x="895350" y="-21865"/>
                  <a:pt x="1202267" y="249068"/>
                  <a:pt x="1409700" y="255418"/>
                </a:cubicBezTo>
                <a:cubicBezTo>
                  <a:pt x="1617133" y="261768"/>
                  <a:pt x="1691217" y="9885"/>
                  <a:pt x="1905000" y="39518"/>
                </a:cubicBezTo>
                <a:cubicBezTo>
                  <a:pt x="2118783" y="69151"/>
                  <a:pt x="2405591" y="251184"/>
                  <a:pt x="2692400" y="433218"/>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0" name="Rounded Rectangle 12">
            <a:extLst>
              <a:ext uri="{FF2B5EF4-FFF2-40B4-BE49-F238E27FC236}">
                <a16:creationId xmlns="" xmlns:a16="http://schemas.microsoft.com/office/drawing/2014/main" id="{31E1636C-321F-4ACA-B16E-FEF21B08B096}"/>
              </a:ext>
            </a:extLst>
          </p:cNvPr>
          <p:cNvSpPr/>
          <p:nvPr/>
        </p:nvSpPr>
        <p:spPr bwMode="auto">
          <a:xfrm>
            <a:off x="3165696" y="21829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11"/>
          <p:cNvSpPr/>
          <p:nvPr/>
        </p:nvSpPr>
        <p:spPr bwMode="auto">
          <a:xfrm>
            <a:off x="3327400" y="2844800"/>
            <a:ext cx="1028700" cy="596900"/>
          </a:xfrm>
          <a:custGeom>
            <a:avLst/>
            <a:gdLst>
              <a:gd name="connsiteX0" fmla="*/ 1028700 w 1028700"/>
              <a:gd name="connsiteY0" fmla="*/ 596900 h 596900"/>
              <a:gd name="connsiteX1" fmla="*/ 800100 w 1028700"/>
              <a:gd name="connsiteY1" fmla="*/ 165100 h 596900"/>
              <a:gd name="connsiteX2" fmla="*/ 342900 w 1028700"/>
              <a:gd name="connsiteY2" fmla="*/ 254000 h 596900"/>
              <a:gd name="connsiteX3" fmla="*/ 0 w 1028700"/>
              <a:gd name="connsiteY3" fmla="*/ 0 h 596900"/>
              <a:gd name="connsiteX0" fmla="*/ 1028700 w 1028700"/>
              <a:gd name="connsiteY0" fmla="*/ 596900 h 596900"/>
              <a:gd name="connsiteX1" fmla="*/ 800100 w 1028700"/>
              <a:gd name="connsiteY1" fmla="*/ 165100 h 596900"/>
              <a:gd name="connsiteX2" fmla="*/ 355600 w 1028700"/>
              <a:gd name="connsiteY2" fmla="*/ 203200 h 596900"/>
              <a:gd name="connsiteX3" fmla="*/ 0 w 1028700"/>
              <a:gd name="connsiteY3" fmla="*/ 0 h 596900"/>
            </a:gdLst>
            <a:ahLst/>
            <a:cxnLst>
              <a:cxn ang="0">
                <a:pos x="connsiteX0" y="connsiteY0"/>
              </a:cxn>
              <a:cxn ang="0">
                <a:pos x="connsiteX1" y="connsiteY1"/>
              </a:cxn>
              <a:cxn ang="0">
                <a:pos x="connsiteX2" y="connsiteY2"/>
              </a:cxn>
              <a:cxn ang="0">
                <a:pos x="connsiteX3" y="connsiteY3"/>
              </a:cxn>
            </a:cxnLst>
            <a:rect l="l" t="t" r="r" b="b"/>
            <a:pathLst>
              <a:path w="1028700" h="596900">
                <a:moveTo>
                  <a:pt x="1028700" y="596900"/>
                </a:moveTo>
                <a:cubicBezTo>
                  <a:pt x="971550" y="409575"/>
                  <a:pt x="912283" y="230717"/>
                  <a:pt x="800100" y="165100"/>
                </a:cubicBezTo>
                <a:cubicBezTo>
                  <a:pt x="687917" y="99483"/>
                  <a:pt x="488950" y="230717"/>
                  <a:pt x="355600" y="203200"/>
                </a:cubicBezTo>
                <a:cubicBezTo>
                  <a:pt x="222250" y="175683"/>
                  <a:pt x="104775" y="113241"/>
                  <a:pt x="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6" name="Vrije vorm 15"/>
          <p:cNvSpPr/>
          <p:nvPr/>
        </p:nvSpPr>
        <p:spPr bwMode="auto">
          <a:xfrm>
            <a:off x="1549400" y="3078434"/>
            <a:ext cx="2819400" cy="401366"/>
          </a:xfrm>
          <a:custGeom>
            <a:avLst/>
            <a:gdLst>
              <a:gd name="connsiteX0" fmla="*/ 0 w 2819400"/>
              <a:gd name="connsiteY0" fmla="*/ 325166 h 401366"/>
              <a:gd name="connsiteX1" fmla="*/ 660400 w 2819400"/>
              <a:gd name="connsiteY1" fmla="*/ 58466 h 401366"/>
              <a:gd name="connsiteX2" fmla="*/ 1295400 w 2819400"/>
              <a:gd name="connsiteY2" fmla="*/ 134666 h 401366"/>
              <a:gd name="connsiteX3" fmla="*/ 1752600 w 2819400"/>
              <a:gd name="connsiteY3" fmla="*/ 7666 h 401366"/>
              <a:gd name="connsiteX4" fmla="*/ 2819400 w 2819400"/>
              <a:gd name="connsiteY4" fmla="*/ 401366 h 401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0" h="401366">
                <a:moveTo>
                  <a:pt x="0" y="325166"/>
                </a:moveTo>
                <a:cubicBezTo>
                  <a:pt x="222250" y="207691"/>
                  <a:pt x="444500" y="90216"/>
                  <a:pt x="660400" y="58466"/>
                </a:cubicBezTo>
                <a:cubicBezTo>
                  <a:pt x="876300" y="26716"/>
                  <a:pt x="1113367" y="143133"/>
                  <a:pt x="1295400" y="134666"/>
                </a:cubicBezTo>
                <a:cubicBezTo>
                  <a:pt x="1477433" y="126199"/>
                  <a:pt x="1498600" y="-36784"/>
                  <a:pt x="1752600" y="7666"/>
                </a:cubicBezTo>
                <a:cubicBezTo>
                  <a:pt x="2006600" y="52116"/>
                  <a:pt x="2413000" y="226741"/>
                  <a:pt x="2819400" y="40136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8" name="Vrije vorm 17"/>
          <p:cNvSpPr/>
          <p:nvPr/>
        </p:nvSpPr>
        <p:spPr bwMode="auto">
          <a:xfrm>
            <a:off x="2794000" y="3301836"/>
            <a:ext cx="1524000" cy="177964"/>
          </a:xfrm>
          <a:custGeom>
            <a:avLst/>
            <a:gdLst>
              <a:gd name="connsiteX0" fmla="*/ 0 w 1524000"/>
              <a:gd name="connsiteY0" fmla="*/ 152564 h 177964"/>
              <a:gd name="connsiteX1" fmla="*/ 622300 w 1524000"/>
              <a:gd name="connsiteY1" fmla="*/ 164 h 177964"/>
              <a:gd name="connsiteX2" fmla="*/ 1524000 w 1524000"/>
              <a:gd name="connsiteY2" fmla="*/ 177964 h 177964"/>
            </a:gdLst>
            <a:ahLst/>
            <a:cxnLst>
              <a:cxn ang="0">
                <a:pos x="connsiteX0" y="connsiteY0"/>
              </a:cxn>
              <a:cxn ang="0">
                <a:pos x="connsiteX1" y="connsiteY1"/>
              </a:cxn>
              <a:cxn ang="0">
                <a:pos x="connsiteX2" y="connsiteY2"/>
              </a:cxn>
            </a:cxnLst>
            <a:rect l="l" t="t" r="r" b="b"/>
            <a:pathLst>
              <a:path w="1524000" h="177964">
                <a:moveTo>
                  <a:pt x="0" y="152564"/>
                </a:moveTo>
                <a:cubicBezTo>
                  <a:pt x="184150" y="74247"/>
                  <a:pt x="368300" y="-4069"/>
                  <a:pt x="622300" y="164"/>
                </a:cubicBezTo>
                <a:cubicBezTo>
                  <a:pt x="876300" y="4397"/>
                  <a:pt x="1200150" y="91180"/>
                  <a:pt x="1524000" y="17796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9" name="Vrije vorm 18"/>
          <p:cNvSpPr/>
          <p:nvPr/>
        </p:nvSpPr>
        <p:spPr bwMode="auto">
          <a:xfrm>
            <a:off x="3556000" y="3683000"/>
            <a:ext cx="2108200" cy="215932"/>
          </a:xfrm>
          <a:custGeom>
            <a:avLst/>
            <a:gdLst>
              <a:gd name="connsiteX0" fmla="*/ 0 w 2108200"/>
              <a:gd name="connsiteY0" fmla="*/ 12700 h 215932"/>
              <a:gd name="connsiteX1" fmla="*/ 1155700 w 2108200"/>
              <a:gd name="connsiteY1" fmla="*/ 215900 h 215932"/>
              <a:gd name="connsiteX2" fmla="*/ 2108200 w 2108200"/>
              <a:gd name="connsiteY2" fmla="*/ 0 h 215932"/>
            </a:gdLst>
            <a:ahLst/>
            <a:cxnLst>
              <a:cxn ang="0">
                <a:pos x="connsiteX0" y="connsiteY0"/>
              </a:cxn>
              <a:cxn ang="0">
                <a:pos x="connsiteX1" y="connsiteY1"/>
              </a:cxn>
              <a:cxn ang="0">
                <a:pos x="connsiteX2" y="connsiteY2"/>
              </a:cxn>
            </a:cxnLst>
            <a:rect l="l" t="t" r="r" b="b"/>
            <a:pathLst>
              <a:path w="2108200" h="215932">
                <a:moveTo>
                  <a:pt x="0" y="12700"/>
                </a:moveTo>
                <a:cubicBezTo>
                  <a:pt x="402166" y="115358"/>
                  <a:pt x="804333" y="218017"/>
                  <a:pt x="1155700" y="215900"/>
                </a:cubicBezTo>
                <a:cubicBezTo>
                  <a:pt x="1507067" y="213783"/>
                  <a:pt x="1807633" y="106891"/>
                  <a:pt x="21082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cxnSp>
        <p:nvCxnSpPr>
          <p:cNvPr id="25" name="Straight Connector 10">
            <a:extLst>
              <a:ext uri="{FF2B5EF4-FFF2-40B4-BE49-F238E27FC236}">
                <a16:creationId xmlns="" xmlns:a16="http://schemas.microsoft.com/office/drawing/2014/main" id="{7EA249D8-42B6-44D3-89A6-A689AAB1CC93}"/>
              </a:ext>
            </a:extLst>
          </p:cNvPr>
          <p:cNvCxnSpPr/>
          <p:nvPr/>
        </p:nvCxnSpPr>
        <p:spPr bwMode="auto">
          <a:xfrm>
            <a:off x="5739832" y="40764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4574272" y="4511304"/>
            <a:ext cx="1089928"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ounded Rectangle 12">
            <a:extLst>
              <a:ext uri="{FF2B5EF4-FFF2-40B4-BE49-F238E27FC236}">
                <a16:creationId xmlns="" xmlns:a16="http://schemas.microsoft.com/office/drawing/2014/main" id="{31E1636C-321F-4ACA-B16E-FEF21B08B096}"/>
              </a:ext>
            </a:extLst>
          </p:cNvPr>
          <p:cNvSpPr/>
          <p:nvPr/>
        </p:nvSpPr>
        <p:spPr bwMode="auto">
          <a:xfrm>
            <a:off x="2985312" y="38720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29" name="Straight Connector 10">
            <a:extLst>
              <a:ext uri="{FF2B5EF4-FFF2-40B4-BE49-F238E27FC236}">
                <a16:creationId xmlns="" xmlns:a16="http://schemas.microsoft.com/office/drawing/2014/main" id="{7EA249D8-42B6-44D3-89A6-A689AAB1CC93}"/>
              </a:ext>
            </a:extLst>
          </p:cNvPr>
          <p:cNvCxnSpPr/>
          <p:nvPr/>
        </p:nvCxnSpPr>
        <p:spPr bwMode="auto">
          <a:xfrm>
            <a:off x="6435968" y="488810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ectangle 62">
            <a:extLst>
              <a:ext uri="{FF2B5EF4-FFF2-40B4-BE49-F238E27FC236}">
                <a16:creationId xmlns="" xmlns:a16="http://schemas.microsoft.com/office/drawing/2014/main" id="{473A4B75-F92F-4F9B-8827-37C0FFA1D3B8}"/>
              </a:ext>
            </a:extLst>
          </p:cNvPr>
          <p:cNvSpPr/>
          <p:nvPr/>
        </p:nvSpPr>
        <p:spPr>
          <a:xfrm>
            <a:off x="1139664" y="4718827"/>
            <a:ext cx="361959" cy="338554"/>
          </a:xfrm>
          <a:prstGeom prst="rect">
            <a:avLst/>
          </a:prstGeom>
        </p:spPr>
        <p:txBody>
          <a:bodyPr wrap="none" lIns="0" rIns="0">
            <a:spAutoFit/>
          </a:bodyPr>
          <a:lstStyle/>
          <a:p>
            <a:r>
              <a:rPr lang="nl-NL" sz="1600" dirty="0" err="1" smtClean="0">
                <a:solidFill>
                  <a:srgbClr val="CC0000"/>
                </a:solidFill>
              </a:rPr>
              <a:t>sunt</a:t>
            </a:r>
            <a:endParaRPr lang="nl-NL" sz="1600" dirty="0">
              <a:solidFill>
                <a:srgbClr val="CC0000"/>
              </a:solidFill>
            </a:endParaRPr>
          </a:p>
        </p:txBody>
      </p:sp>
      <p:sp>
        <p:nvSpPr>
          <p:cNvPr id="35" name="Rounded Rectangle 12">
            <a:extLst>
              <a:ext uri="{FF2B5EF4-FFF2-40B4-BE49-F238E27FC236}">
                <a16:creationId xmlns="" xmlns:a16="http://schemas.microsoft.com/office/drawing/2014/main" id="{31E1636C-321F-4ACA-B16E-FEF21B08B096}"/>
              </a:ext>
            </a:extLst>
          </p:cNvPr>
          <p:cNvSpPr/>
          <p:nvPr/>
        </p:nvSpPr>
        <p:spPr bwMode="auto">
          <a:xfrm>
            <a:off x="4308128" y="46916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2" name="Vrije vorm 21"/>
          <p:cNvSpPr/>
          <p:nvPr/>
        </p:nvSpPr>
        <p:spPr bwMode="auto">
          <a:xfrm>
            <a:off x="1676400" y="4875584"/>
            <a:ext cx="1244600" cy="242516"/>
          </a:xfrm>
          <a:custGeom>
            <a:avLst/>
            <a:gdLst>
              <a:gd name="connsiteX0" fmla="*/ 0 w 1244600"/>
              <a:gd name="connsiteY0" fmla="*/ 166316 h 242516"/>
              <a:gd name="connsiteX1" fmla="*/ 685800 w 1244600"/>
              <a:gd name="connsiteY1" fmla="*/ 1216 h 242516"/>
              <a:gd name="connsiteX2" fmla="*/ 1244600 w 1244600"/>
              <a:gd name="connsiteY2" fmla="*/ 242516 h 242516"/>
            </a:gdLst>
            <a:ahLst/>
            <a:cxnLst>
              <a:cxn ang="0">
                <a:pos x="connsiteX0" y="connsiteY0"/>
              </a:cxn>
              <a:cxn ang="0">
                <a:pos x="connsiteX1" y="connsiteY1"/>
              </a:cxn>
              <a:cxn ang="0">
                <a:pos x="connsiteX2" y="connsiteY2"/>
              </a:cxn>
            </a:cxnLst>
            <a:rect l="l" t="t" r="r" b="b"/>
            <a:pathLst>
              <a:path w="1244600" h="242516">
                <a:moveTo>
                  <a:pt x="0" y="166316"/>
                </a:moveTo>
                <a:cubicBezTo>
                  <a:pt x="239183" y="77416"/>
                  <a:pt x="478367" y="-11484"/>
                  <a:pt x="685800" y="1216"/>
                </a:cubicBezTo>
                <a:cubicBezTo>
                  <a:pt x="893233" y="13916"/>
                  <a:pt x="1068916" y="128216"/>
                  <a:pt x="1244600" y="2425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6" name="Rounded Rectangle 12">
            <a:extLst>
              <a:ext uri="{FF2B5EF4-FFF2-40B4-BE49-F238E27FC236}">
                <a16:creationId xmlns="" xmlns:a16="http://schemas.microsoft.com/office/drawing/2014/main" id="{31E1636C-321F-4ACA-B16E-FEF21B08B096}"/>
              </a:ext>
            </a:extLst>
          </p:cNvPr>
          <p:cNvSpPr/>
          <p:nvPr/>
        </p:nvSpPr>
        <p:spPr bwMode="auto">
          <a:xfrm>
            <a:off x="5931584" y="46916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37" name="Straight Connector 10">
            <a:extLst>
              <a:ext uri="{FF2B5EF4-FFF2-40B4-BE49-F238E27FC236}">
                <a16:creationId xmlns="" xmlns:a16="http://schemas.microsoft.com/office/drawing/2014/main" id="{7EA249D8-42B6-44D3-89A6-A689AAB1CC93}"/>
              </a:ext>
            </a:extLst>
          </p:cNvPr>
          <p:cNvCxnSpPr/>
          <p:nvPr/>
        </p:nvCxnSpPr>
        <p:spPr bwMode="auto">
          <a:xfrm>
            <a:off x="5233408" y="5702985"/>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11">
            <a:extLst>
              <a:ext uri="{FF2B5EF4-FFF2-40B4-BE49-F238E27FC236}">
                <a16:creationId xmlns="" xmlns:a16="http://schemas.microsoft.com/office/drawing/2014/main" id="{20A68504-B774-41B7-A7BC-92381FDC218A}"/>
              </a:ext>
            </a:extLst>
          </p:cNvPr>
          <p:cNvCxnSpPr/>
          <p:nvPr/>
        </p:nvCxnSpPr>
        <p:spPr bwMode="auto">
          <a:xfrm>
            <a:off x="2959100" y="6194888"/>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511440" y="6190508"/>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ounded Rectangle 12">
            <a:extLst>
              <a:ext uri="{FF2B5EF4-FFF2-40B4-BE49-F238E27FC236}">
                <a16:creationId xmlns="" xmlns:a16="http://schemas.microsoft.com/office/drawing/2014/main" id="{31E1636C-321F-4ACA-B16E-FEF21B08B096}"/>
              </a:ext>
            </a:extLst>
          </p:cNvPr>
          <p:cNvSpPr/>
          <p:nvPr/>
        </p:nvSpPr>
        <p:spPr bwMode="auto">
          <a:xfrm>
            <a:off x="4608768" y="55702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Vrije vorm 22"/>
          <p:cNvSpPr/>
          <p:nvPr/>
        </p:nvSpPr>
        <p:spPr bwMode="auto">
          <a:xfrm>
            <a:off x="3213100" y="5727700"/>
            <a:ext cx="1612900" cy="241300"/>
          </a:xfrm>
          <a:custGeom>
            <a:avLst/>
            <a:gdLst>
              <a:gd name="connsiteX0" fmla="*/ 0 w 1612900"/>
              <a:gd name="connsiteY0" fmla="*/ 241300 h 241300"/>
              <a:gd name="connsiteX1" fmla="*/ 698500 w 1612900"/>
              <a:gd name="connsiteY1" fmla="*/ 0 h 241300"/>
              <a:gd name="connsiteX2" fmla="*/ 1612900 w 1612900"/>
              <a:gd name="connsiteY2" fmla="*/ 241300 h 241300"/>
            </a:gdLst>
            <a:ahLst/>
            <a:cxnLst>
              <a:cxn ang="0">
                <a:pos x="connsiteX0" y="connsiteY0"/>
              </a:cxn>
              <a:cxn ang="0">
                <a:pos x="connsiteX1" y="connsiteY1"/>
              </a:cxn>
              <a:cxn ang="0">
                <a:pos x="connsiteX2" y="connsiteY2"/>
              </a:cxn>
            </a:cxnLst>
            <a:rect l="l" t="t" r="r" b="b"/>
            <a:pathLst>
              <a:path w="1612900" h="241300">
                <a:moveTo>
                  <a:pt x="0" y="241300"/>
                </a:moveTo>
                <a:cubicBezTo>
                  <a:pt x="214841" y="120650"/>
                  <a:pt x="429683" y="0"/>
                  <a:pt x="698500" y="0"/>
                </a:cubicBezTo>
                <a:cubicBezTo>
                  <a:pt x="967317" y="0"/>
                  <a:pt x="1290108" y="120650"/>
                  <a:pt x="1612900" y="2413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1" name="Rounded Rectangle 12">
            <a:extLst>
              <a:ext uri="{FF2B5EF4-FFF2-40B4-BE49-F238E27FC236}">
                <a16:creationId xmlns="" xmlns:a16="http://schemas.microsoft.com/office/drawing/2014/main" id="{31E1636C-321F-4ACA-B16E-FEF21B08B096}"/>
              </a:ext>
            </a:extLst>
          </p:cNvPr>
          <p:cNvSpPr/>
          <p:nvPr/>
        </p:nvSpPr>
        <p:spPr bwMode="auto">
          <a:xfrm>
            <a:off x="2376000" y="55702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394128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750" fill="hold"/>
                                        <p:tgtEl>
                                          <p:spTgt spid="13"/>
                                        </p:tgtEl>
                                        <p:attrNameLst>
                                          <p:attrName>ppt_w</p:attrName>
                                        </p:attrNameLst>
                                      </p:cBhvr>
                                      <p:tavLst>
                                        <p:tav tm="0">
                                          <p:val>
                                            <p:fltVal val="0"/>
                                          </p:val>
                                        </p:tav>
                                        <p:tav tm="100000">
                                          <p:val>
                                            <p:strVal val="#ppt_w"/>
                                          </p:val>
                                        </p:tav>
                                      </p:tavLst>
                                    </p:anim>
                                    <p:anim calcmode="lin" valueType="num">
                                      <p:cBhvr>
                                        <p:cTn id="25" dur="750" fill="hold"/>
                                        <p:tgtEl>
                                          <p:spTgt spid="13"/>
                                        </p:tgtEl>
                                        <p:attrNameLst>
                                          <p:attrName>ppt_h</p:attrName>
                                        </p:attrNameLst>
                                      </p:cBhvr>
                                      <p:tavLst>
                                        <p:tav tm="0">
                                          <p:val>
                                            <p:fltVal val="0"/>
                                          </p:val>
                                        </p:tav>
                                        <p:tav tm="100000">
                                          <p:val>
                                            <p:strVal val="#ppt_h"/>
                                          </p:val>
                                        </p:tav>
                                      </p:tavLst>
                                    </p:anim>
                                    <p:anim calcmode="lin" valueType="num">
                                      <p:cBhvr>
                                        <p:cTn id="26" dur="750" fill="hold"/>
                                        <p:tgtEl>
                                          <p:spTgt spid="13"/>
                                        </p:tgtEl>
                                        <p:attrNameLst>
                                          <p:attrName>style.rotation</p:attrName>
                                        </p:attrNameLst>
                                      </p:cBhvr>
                                      <p:tavLst>
                                        <p:tav tm="0">
                                          <p:val>
                                            <p:fltVal val="90"/>
                                          </p:val>
                                        </p:tav>
                                        <p:tav tm="100000">
                                          <p:val>
                                            <p:fltVal val="0"/>
                                          </p:val>
                                        </p:tav>
                                      </p:tavLst>
                                    </p:anim>
                                    <p:animEffect transition="in" filter="fade">
                                      <p:cBhvr>
                                        <p:cTn id="27" dur="75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par>
                                <p:cTn id="33" presetID="22" presetClass="entr" presetSubtype="2"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500"/>
                                        <p:tgtEl>
                                          <p:spTgt spid="15"/>
                                        </p:tgtEl>
                                      </p:cBhvr>
                                    </p:animEffect>
                                  </p:childTnLst>
                                </p:cTn>
                              </p:par>
                            </p:childTnLst>
                          </p:cTn>
                        </p:par>
                        <p:par>
                          <p:cTn id="36" fill="hold">
                            <p:stCondLst>
                              <p:cond delay="500"/>
                            </p:stCondLst>
                            <p:childTnLst>
                              <p:par>
                                <p:cTn id="37" presetID="22" presetClass="entr" presetSubtype="2" fill="hold" grpId="0"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 calcmode="lin" valueType="num">
                                      <p:cBhvr>
                                        <p:cTn id="46" dur="750" fill="hold"/>
                                        <p:tgtEl>
                                          <p:spTgt spid="17"/>
                                        </p:tgtEl>
                                        <p:attrNameLst>
                                          <p:attrName>style.rotation</p:attrName>
                                        </p:attrNameLst>
                                      </p:cBhvr>
                                      <p:tavLst>
                                        <p:tav tm="0">
                                          <p:val>
                                            <p:fltVal val="90"/>
                                          </p:val>
                                        </p:tav>
                                        <p:tav tm="100000">
                                          <p:val>
                                            <p:fltVal val="0"/>
                                          </p:val>
                                        </p:tav>
                                      </p:tavLst>
                                    </p:anim>
                                    <p:animEffect transition="in" filter="fade">
                                      <p:cBhvr>
                                        <p:cTn id="47" dur="75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right)">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 calcmode="lin" valueType="num">
                                      <p:cBhvr>
                                        <p:cTn id="62" dur="750" fill="hold"/>
                                        <p:tgtEl>
                                          <p:spTgt spid="20"/>
                                        </p:tgtEl>
                                        <p:attrNameLst>
                                          <p:attrName>ppt_w</p:attrName>
                                        </p:attrNameLst>
                                      </p:cBhvr>
                                      <p:tavLst>
                                        <p:tav tm="0">
                                          <p:val>
                                            <p:fltVal val="0"/>
                                          </p:val>
                                        </p:tav>
                                        <p:tav tm="100000">
                                          <p:val>
                                            <p:strVal val="#ppt_w"/>
                                          </p:val>
                                        </p:tav>
                                      </p:tavLst>
                                    </p:anim>
                                    <p:anim calcmode="lin" valueType="num">
                                      <p:cBhvr>
                                        <p:cTn id="63" dur="750" fill="hold"/>
                                        <p:tgtEl>
                                          <p:spTgt spid="20"/>
                                        </p:tgtEl>
                                        <p:attrNameLst>
                                          <p:attrName>ppt_h</p:attrName>
                                        </p:attrNameLst>
                                      </p:cBhvr>
                                      <p:tavLst>
                                        <p:tav tm="0">
                                          <p:val>
                                            <p:fltVal val="0"/>
                                          </p:val>
                                        </p:tav>
                                        <p:tav tm="100000">
                                          <p:val>
                                            <p:strVal val="#ppt_h"/>
                                          </p:val>
                                        </p:tav>
                                      </p:tavLst>
                                    </p:anim>
                                    <p:anim calcmode="lin" valueType="num">
                                      <p:cBhvr>
                                        <p:cTn id="64" dur="750" fill="hold"/>
                                        <p:tgtEl>
                                          <p:spTgt spid="20"/>
                                        </p:tgtEl>
                                        <p:attrNameLst>
                                          <p:attrName>style.rotation</p:attrName>
                                        </p:attrNameLst>
                                      </p:cBhvr>
                                      <p:tavLst>
                                        <p:tav tm="0">
                                          <p:val>
                                            <p:fltVal val="90"/>
                                          </p:val>
                                        </p:tav>
                                        <p:tav tm="100000">
                                          <p:val>
                                            <p:fltVal val="0"/>
                                          </p:val>
                                        </p:tav>
                                      </p:tavLst>
                                    </p:anim>
                                    <p:animEffect transition="in" filter="fade">
                                      <p:cBhvr>
                                        <p:cTn id="65" dur="75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down)">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wipe(left)">
                                      <p:cBhvr>
                                        <p:cTn id="75" dur="500"/>
                                        <p:tgtEl>
                                          <p:spTgt spid="16"/>
                                        </p:tgtEl>
                                      </p:cBhvr>
                                    </p:animEffect>
                                  </p:childTnLst>
                                </p:cTn>
                              </p:par>
                            </p:childTnLst>
                          </p:cTn>
                        </p:par>
                        <p:par>
                          <p:cTn id="76" fill="hold">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left)">
                                      <p:cBhvr>
                                        <p:cTn id="79" dur="500"/>
                                        <p:tgtEl>
                                          <p:spTgt spid="18"/>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left)">
                                      <p:cBhvr>
                                        <p:cTn id="84" dur="5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16" presetClass="entr" presetSubtype="37" fill="hold" nodeType="click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barn(outVertical)">
                                      <p:cBhvr>
                                        <p:cTn id="96" dur="500"/>
                                        <p:tgtEl>
                                          <p:spTgt spid="26"/>
                                        </p:tgtEl>
                                      </p:cBhvr>
                                    </p:animEffect>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grpId="0" nodeType="click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750" fill="hold"/>
                                        <p:tgtEl>
                                          <p:spTgt spid="28"/>
                                        </p:tgtEl>
                                        <p:attrNameLst>
                                          <p:attrName>ppt_w</p:attrName>
                                        </p:attrNameLst>
                                      </p:cBhvr>
                                      <p:tavLst>
                                        <p:tav tm="0">
                                          <p:val>
                                            <p:fltVal val="0"/>
                                          </p:val>
                                        </p:tav>
                                        <p:tav tm="100000">
                                          <p:val>
                                            <p:strVal val="#ppt_w"/>
                                          </p:val>
                                        </p:tav>
                                      </p:tavLst>
                                    </p:anim>
                                    <p:anim calcmode="lin" valueType="num">
                                      <p:cBhvr>
                                        <p:cTn id="102" dur="750" fill="hold"/>
                                        <p:tgtEl>
                                          <p:spTgt spid="28"/>
                                        </p:tgtEl>
                                        <p:attrNameLst>
                                          <p:attrName>ppt_h</p:attrName>
                                        </p:attrNameLst>
                                      </p:cBhvr>
                                      <p:tavLst>
                                        <p:tav tm="0">
                                          <p:val>
                                            <p:fltVal val="0"/>
                                          </p:val>
                                        </p:tav>
                                        <p:tav tm="100000">
                                          <p:val>
                                            <p:strVal val="#ppt_h"/>
                                          </p:val>
                                        </p:tav>
                                      </p:tavLst>
                                    </p:anim>
                                    <p:anim calcmode="lin" valueType="num">
                                      <p:cBhvr>
                                        <p:cTn id="103" dur="750" fill="hold"/>
                                        <p:tgtEl>
                                          <p:spTgt spid="28"/>
                                        </p:tgtEl>
                                        <p:attrNameLst>
                                          <p:attrName>style.rotation</p:attrName>
                                        </p:attrNameLst>
                                      </p:cBhvr>
                                      <p:tavLst>
                                        <p:tav tm="0">
                                          <p:val>
                                            <p:fltVal val="90"/>
                                          </p:val>
                                        </p:tav>
                                        <p:tav tm="100000">
                                          <p:val>
                                            <p:fltVal val="0"/>
                                          </p:val>
                                        </p:tav>
                                      </p:tavLst>
                                    </p:anim>
                                    <p:animEffect transition="in" filter="fade">
                                      <p:cBhvr>
                                        <p:cTn id="104" dur="750"/>
                                        <p:tgtEl>
                                          <p:spTgt spid="28"/>
                                        </p:tgtEl>
                                      </p:cBhvr>
                                    </p:animEffect>
                                  </p:childTnLst>
                                </p:cTn>
                              </p:par>
                            </p:childTnLst>
                          </p:cTn>
                        </p:par>
                      </p:childTnLst>
                    </p:cTn>
                  </p:par>
                  <p:par>
                    <p:cTn id="105" fill="hold">
                      <p:stCondLst>
                        <p:cond delay="indefinite"/>
                      </p:stCondLst>
                      <p:childTnLst>
                        <p:par>
                          <p:cTn id="106" fill="hold">
                            <p:stCondLst>
                              <p:cond delay="0"/>
                            </p:stCondLst>
                            <p:childTnLst>
                              <p:par>
                                <p:cTn id="107" presetID="47" presetClass="entr" presetSubtype="0" fill="hold" nodeType="click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fade">
                                      <p:cBhvr>
                                        <p:cTn id="109" dur="1000"/>
                                        <p:tgtEl>
                                          <p:spTgt spid="29"/>
                                        </p:tgtEl>
                                      </p:cBhvr>
                                    </p:animEffect>
                                    <p:anim calcmode="lin" valueType="num">
                                      <p:cBhvr>
                                        <p:cTn id="110" dur="1000" fill="hold"/>
                                        <p:tgtEl>
                                          <p:spTgt spid="29"/>
                                        </p:tgtEl>
                                        <p:attrNameLst>
                                          <p:attrName>ppt_x</p:attrName>
                                        </p:attrNameLst>
                                      </p:cBhvr>
                                      <p:tavLst>
                                        <p:tav tm="0">
                                          <p:val>
                                            <p:strVal val="#ppt_x"/>
                                          </p:val>
                                        </p:tav>
                                        <p:tav tm="100000">
                                          <p:val>
                                            <p:strVal val="#ppt_x"/>
                                          </p:val>
                                        </p:tav>
                                      </p:tavLst>
                                    </p:anim>
                                    <p:anim calcmode="lin" valueType="num">
                                      <p:cBhvr>
                                        <p:cTn id="11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34"/>
                                        </p:tgtEl>
                                        <p:attrNameLst>
                                          <p:attrName>style.visibility</p:attrName>
                                        </p:attrNameLst>
                                      </p:cBhvr>
                                      <p:to>
                                        <p:strVal val="visible"/>
                                      </p:to>
                                    </p:set>
                                    <p:anim calcmode="lin" valueType="num">
                                      <p:cBhvr>
                                        <p:cTn id="116" dur="500" fill="hold"/>
                                        <p:tgtEl>
                                          <p:spTgt spid="34"/>
                                        </p:tgtEl>
                                        <p:attrNameLst>
                                          <p:attrName>ppt_w</p:attrName>
                                        </p:attrNameLst>
                                      </p:cBhvr>
                                      <p:tavLst>
                                        <p:tav tm="0">
                                          <p:val>
                                            <p:fltVal val="0"/>
                                          </p:val>
                                        </p:tav>
                                        <p:tav tm="100000">
                                          <p:val>
                                            <p:strVal val="#ppt_w"/>
                                          </p:val>
                                        </p:tav>
                                      </p:tavLst>
                                    </p:anim>
                                    <p:anim calcmode="lin" valueType="num">
                                      <p:cBhvr>
                                        <p:cTn id="117" dur="500" fill="hold"/>
                                        <p:tgtEl>
                                          <p:spTgt spid="34"/>
                                        </p:tgtEl>
                                        <p:attrNameLst>
                                          <p:attrName>ppt_h</p:attrName>
                                        </p:attrNameLst>
                                      </p:cBhvr>
                                      <p:tavLst>
                                        <p:tav tm="0">
                                          <p:val>
                                            <p:fltVal val="0"/>
                                          </p:val>
                                        </p:tav>
                                        <p:tav tm="100000">
                                          <p:val>
                                            <p:strVal val="#ppt_h"/>
                                          </p:val>
                                        </p:tav>
                                      </p:tavLst>
                                    </p:anim>
                                    <p:animEffect transition="in" filter="fade">
                                      <p:cBhvr>
                                        <p:cTn id="118" dur="500"/>
                                        <p:tgtEl>
                                          <p:spTgt spid="34"/>
                                        </p:tgtEl>
                                      </p:cBhvr>
                                    </p:animEffect>
                                  </p:childTnLst>
                                </p:cTn>
                              </p:par>
                            </p:childTnLst>
                          </p:cTn>
                        </p:par>
                      </p:childTnLst>
                    </p:cTn>
                  </p:par>
                  <p:par>
                    <p:cTn id="119" fill="hold">
                      <p:stCondLst>
                        <p:cond delay="indefinite"/>
                      </p:stCondLst>
                      <p:childTnLst>
                        <p:par>
                          <p:cTn id="120" fill="hold">
                            <p:stCondLst>
                              <p:cond delay="0"/>
                            </p:stCondLst>
                            <p:childTnLst>
                              <p:par>
                                <p:cTn id="121" presetID="31" presetClass="entr" presetSubtype="0" fill="hold" grpId="0" nodeType="clickEffect">
                                  <p:stCondLst>
                                    <p:cond delay="0"/>
                                  </p:stCondLst>
                                  <p:childTnLst>
                                    <p:set>
                                      <p:cBhvr>
                                        <p:cTn id="122" dur="1" fill="hold">
                                          <p:stCondLst>
                                            <p:cond delay="0"/>
                                          </p:stCondLst>
                                        </p:cTn>
                                        <p:tgtEl>
                                          <p:spTgt spid="35"/>
                                        </p:tgtEl>
                                        <p:attrNameLst>
                                          <p:attrName>style.visibility</p:attrName>
                                        </p:attrNameLst>
                                      </p:cBhvr>
                                      <p:to>
                                        <p:strVal val="visible"/>
                                      </p:to>
                                    </p:set>
                                    <p:anim calcmode="lin" valueType="num">
                                      <p:cBhvr>
                                        <p:cTn id="123" dur="750" fill="hold"/>
                                        <p:tgtEl>
                                          <p:spTgt spid="35"/>
                                        </p:tgtEl>
                                        <p:attrNameLst>
                                          <p:attrName>ppt_w</p:attrName>
                                        </p:attrNameLst>
                                      </p:cBhvr>
                                      <p:tavLst>
                                        <p:tav tm="0">
                                          <p:val>
                                            <p:fltVal val="0"/>
                                          </p:val>
                                        </p:tav>
                                        <p:tav tm="100000">
                                          <p:val>
                                            <p:strVal val="#ppt_w"/>
                                          </p:val>
                                        </p:tav>
                                      </p:tavLst>
                                    </p:anim>
                                    <p:anim calcmode="lin" valueType="num">
                                      <p:cBhvr>
                                        <p:cTn id="124" dur="750" fill="hold"/>
                                        <p:tgtEl>
                                          <p:spTgt spid="35"/>
                                        </p:tgtEl>
                                        <p:attrNameLst>
                                          <p:attrName>ppt_h</p:attrName>
                                        </p:attrNameLst>
                                      </p:cBhvr>
                                      <p:tavLst>
                                        <p:tav tm="0">
                                          <p:val>
                                            <p:fltVal val="0"/>
                                          </p:val>
                                        </p:tav>
                                        <p:tav tm="100000">
                                          <p:val>
                                            <p:strVal val="#ppt_h"/>
                                          </p:val>
                                        </p:tav>
                                      </p:tavLst>
                                    </p:anim>
                                    <p:anim calcmode="lin" valueType="num">
                                      <p:cBhvr>
                                        <p:cTn id="125" dur="750" fill="hold"/>
                                        <p:tgtEl>
                                          <p:spTgt spid="35"/>
                                        </p:tgtEl>
                                        <p:attrNameLst>
                                          <p:attrName>style.rotation</p:attrName>
                                        </p:attrNameLst>
                                      </p:cBhvr>
                                      <p:tavLst>
                                        <p:tav tm="0">
                                          <p:val>
                                            <p:fltVal val="90"/>
                                          </p:val>
                                        </p:tav>
                                        <p:tav tm="100000">
                                          <p:val>
                                            <p:fltVal val="0"/>
                                          </p:val>
                                        </p:tav>
                                      </p:tavLst>
                                    </p:anim>
                                    <p:animEffect transition="in" filter="fade">
                                      <p:cBhvr>
                                        <p:cTn id="126" dur="750"/>
                                        <p:tgtEl>
                                          <p:spTgt spid="35"/>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grpId="0" nodeType="clickEffect">
                                  <p:stCondLst>
                                    <p:cond delay="0"/>
                                  </p:stCondLst>
                                  <p:childTnLst>
                                    <p:set>
                                      <p:cBhvr>
                                        <p:cTn id="130" dur="1" fill="hold">
                                          <p:stCondLst>
                                            <p:cond delay="0"/>
                                          </p:stCondLst>
                                        </p:cTn>
                                        <p:tgtEl>
                                          <p:spTgt spid="22"/>
                                        </p:tgtEl>
                                        <p:attrNameLst>
                                          <p:attrName>style.visibility</p:attrName>
                                        </p:attrNameLst>
                                      </p:cBhvr>
                                      <p:to>
                                        <p:strVal val="visible"/>
                                      </p:to>
                                    </p:set>
                                    <p:animEffect transition="in" filter="wipe(left)">
                                      <p:cBhvr>
                                        <p:cTn id="131" dur="500"/>
                                        <p:tgtEl>
                                          <p:spTgt spid="22"/>
                                        </p:tgtEl>
                                      </p:cBhvr>
                                    </p:animEffect>
                                  </p:childTnLst>
                                </p:cTn>
                              </p:par>
                            </p:childTnLst>
                          </p:cTn>
                        </p:par>
                      </p:childTnLst>
                    </p:cTn>
                  </p:par>
                  <p:par>
                    <p:cTn id="132" fill="hold">
                      <p:stCondLst>
                        <p:cond delay="indefinite"/>
                      </p:stCondLst>
                      <p:childTnLst>
                        <p:par>
                          <p:cTn id="133" fill="hold">
                            <p:stCondLst>
                              <p:cond delay="0"/>
                            </p:stCondLst>
                            <p:childTnLst>
                              <p:par>
                                <p:cTn id="134" presetID="31" presetClass="entr" presetSubtype="0" fill="hold" grpId="0" nodeType="clickEffect">
                                  <p:stCondLst>
                                    <p:cond delay="0"/>
                                  </p:stCondLst>
                                  <p:childTnLst>
                                    <p:set>
                                      <p:cBhvr>
                                        <p:cTn id="135" dur="1" fill="hold">
                                          <p:stCondLst>
                                            <p:cond delay="0"/>
                                          </p:stCondLst>
                                        </p:cTn>
                                        <p:tgtEl>
                                          <p:spTgt spid="36"/>
                                        </p:tgtEl>
                                        <p:attrNameLst>
                                          <p:attrName>style.visibility</p:attrName>
                                        </p:attrNameLst>
                                      </p:cBhvr>
                                      <p:to>
                                        <p:strVal val="visible"/>
                                      </p:to>
                                    </p:set>
                                    <p:anim calcmode="lin" valueType="num">
                                      <p:cBhvr>
                                        <p:cTn id="136" dur="750" fill="hold"/>
                                        <p:tgtEl>
                                          <p:spTgt spid="36"/>
                                        </p:tgtEl>
                                        <p:attrNameLst>
                                          <p:attrName>ppt_w</p:attrName>
                                        </p:attrNameLst>
                                      </p:cBhvr>
                                      <p:tavLst>
                                        <p:tav tm="0">
                                          <p:val>
                                            <p:fltVal val="0"/>
                                          </p:val>
                                        </p:tav>
                                        <p:tav tm="100000">
                                          <p:val>
                                            <p:strVal val="#ppt_w"/>
                                          </p:val>
                                        </p:tav>
                                      </p:tavLst>
                                    </p:anim>
                                    <p:anim calcmode="lin" valueType="num">
                                      <p:cBhvr>
                                        <p:cTn id="137" dur="750" fill="hold"/>
                                        <p:tgtEl>
                                          <p:spTgt spid="36"/>
                                        </p:tgtEl>
                                        <p:attrNameLst>
                                          <p:attrName>ppt_h</p:attrName>
                                        </p:attrNameLst>
                                      </p:cBhvr>
                                      <p:tavLst>
                                        <p:tav tm="0">
                                          <p:val>
                                            <p:fltVal val="0"/>
                                          </p:val>
                                        </p:tav>
                                        <p:tav tm="100000">
                                          <p:val>
                                            <p:strVal val="#ppt_h"/>
                                          </p:val>
                                        </p:tav>
                                      </p:tavLst>
                                    </p:anim>
                                    <p:anim calcmode="lin" valueType="num">
                                      <p:cBhvr>
                                        <p:cTn id="138" dur="750" fill="hold"/>
                                        <p:tgtEl>
                                          <p:spTgt spid="36"/>
                                        </p:tgtEl>
                                        <p:attrNameLst>
                                          <p:attrName>style.rotation</p:attrName>
                                        </p:attrNameLst>
                                      </p:cBhvr>
                                      <p:tavLst>
                                        <p:tav tm="0">
                                          <p:val>
                                            <p:fltVal val="90"/>
                                          </p:val>
                                        </p:tav>
                                        <p:tav tm="100000">
                                          <p:val>
                                            <p:fltVal val="0"/>
                                          </p:val>
                                        </p:tav>
                                      </p:tavLst>
                                    </p:anim>
                                    <p:animEffect transition="in" filter="fade">
                                      <p:cBhvr>
                                        <p:cTn id="139" dur="750"/>
                                        <p:tgtEl>
                                          <p:spTgt spid="36"/>
                                        </p:tgtEl>
                                      </p:cBhvr>
                                    </p:animEffect>
                                  </p:childTnLst>
                                </p:cTn>
                              </p:par>
                            </p:childTnLst>
                          </p:cTn>
                        </p:par>
                      </p:childTnLst>
                    </p:cTn>
                  </p:par>
                  <p:par>
                    <p:cTn id="140" fill="hold">
                      <p:stCondLst>
                        <p:cond delay="indefinite"/>
                      </p:stCondLst>
                      <p:childTnLst>
                        <p:par>
                          <p:cTn id="141" fill="hold">
                            <p:stCondLst>
                              <p:cond delay="0"/>
                            </p:stCondLst>
                            <p:childTnLst>
                              <p:par>
                                <p:cTn id="142" presetID="47" presetClass="entr" presetSubtype="0" fill="hold" nodeType="clickEffect">
                                  <p:stCondLst>
                                    <p:cond delay="0"/>
                                  </p:stCondLst>
                                  <p:childTnLst>
                                    <p:set>
                                      <p:cBhvr>
                                        <p:cTn id="143" dur="1" fill="hold">
                                          <p:stCondLst>
                                            <p:cond delay="0"/>
                                          </p:stCondLst>
                                        </p:cTn>
                                        <p:tgtEl>
                                          <p:spTgt spid="37"/>
                                        </p:tgtEl>
                                        <p:attrNameLst>
                                          <p:attrName>style.visibility</p:attrName>
                                        </p:attrNameLst>
                                      </p:cBhvr>
                                      <p:to>
                                        <p:strVal val="visible"/>
                                      </p:to>
                                    </p:set>
                                    <p:animEffect transition="in" filter="fade">
                                      <p:cBhvr>
                                        <p:cTn id="144" dur="1000"/>
                                        <p:tgtEl>
                                          <p:spTgt spid="37"/>
                                        </p:tgtEl>
                                      </p:cBhvr>
                                    </p:animEffect>
                                    <p:anim calcmode="lin" valueType="num">
                                      <p:cBhvr>
                                        <p:cTn id="145" dur="1000" fill="hold"/>
                                        <p:tgtEl>
                                          <p:spTgt spid="37"/>
                                        </p:tgtEl>
                                        <p:attrNameLst>
                                          <p:attrName>ppt_x</p:attrName>
                                        </p:attrNameLst>
                                      </p:cBhvr>
                                      <p:tavLst>
                                        <p:tav tm="0">
                                          <p:val>
                                            <p:strVal val="#ppt_x"/>
                                          </p:val>
                                        </p:tav>
                                        <p:tav tm="100000">
                                          <p:val>
                                            <p:strVal val="#ppt_x"/>
                                          </p:val>
                                        </p:tav>
                                      </p:tavLst>
                                    </p:anim>
                                    <p:anim calcmode="lin" valueType="num">
                                      <p:cBhvr>
                                        <p:cTn id="14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16" presetClass="entr" presetSubtype="37" fill="hold" nodeType="clickEffect">
                                  <p:stCondLst>
                                    <p:cond delay="0"/>
                                  </p:stCondLst>
                                  <p:childTnLst>
                                    <p:set>
                                      <p:cBhvr>
                                        <p:cTn id="150" dur="1" fill="hold">
                                          <p:stCondLst>
                                            <p:cond delay="0"/>
                                          </p:stCondLst>
                                        </p:cTn>
                                        <p:tgtEl>
                                          <p:spTgt spid="38"/>
                                        </p:tgtEl>
                                        <p:attrNameLst>
                                          <p:attrName>style.visibility</p:attrName>
                                        </p:attrNameLst>
                                      </p:cBhvr>
                                      <p:to>
                                        <p:strVal val="visible"/>
                                      </p:to>
                                    </p:set>
                                    <p:animEffect transition="in" filter="barn(outVertical)">
                                      <p:cBhvr>
                                        <p:cTn id="151" dur="500"/>
                                        <p:tgtEl>
                                          <p:spTgt spid="38"/>
                                        </p:tgtEl>
                                      </p:cBhvr>
                                    </p:animEffect>
                                  </p:childTnLst>
                                </p:cTn>
                              </p:par>
                            </p:childTnLst>
                          </p:cTn>
                        </p:par>
                      </p:childTnLst>
                    </p:cTn>
                  </p:par>
                  <p:par>
                    <p:cTn id="152" fill="hold">
                      <p:stCondLst>
                        <p:cond delay="indefinite"/>
                      </p:stCondLst>
                      <p:childTnLst>
                        <p:par>
                          <p:cTn id="153" fill="hold">
                            <p:stCondLst>
                              <p:cond delay="0"/>
                            </p:stCondLst>
                            <p:childTnLst>
                              <p:par>
                                <p:cTn id="154" presetID="16" presetClass="entr" presetSubtype="37" fill="hold" nodeType="clickEffect">
                                  <p:stCondLst>
                                    <p:cond delay="0"/>
                                  </p:stCondLst>
                                  <p:childTnLst>
                                    <p:set>
                                      <p:cBhvr>
                                        <p:cTn id="155" dur="1" fill="hold">
                                          <p:stCondLst>
                                            <p:cond delay="0"/>
                                          </p:stCondLst>
                                        </p:cTn>
                                        <p:tgtEl>
                                          <p:spTgt spid="39"/>
                                        </p:tgtEl>
                                        <p:attrNameLst>
                                          <p:attrName>style.visibility</p:attrName>
                                        </p:attrNameLst>
                                      </p:cBhvr>
                                      <p:to>
                                        <p:strVal val="visible"/>
                                      </p:to>
                                    </p:set>
                                    <p:animEffect transition="in" filter="barn(outVertical)">
                                      <p:cBhvr>
                                        <p:cTn id="156" dur="500"/>
                                        <p:tgtEl>
                                          <p:spTgt spid="39"/>
                                        </p:tgtEl>
                                      </p:cBhvr>
                                    </p:animEffect>
                                  </p:childTnLst>
                                </p:cTn>
                              </p:par>
                            </p:childTnLst>
                          </p:cTn>
                        </p:par>
                      </p:childTnLst>
                    </p:cTn>
                  </p:par>
                  <p:par>
                    <p:cTn id="157" fill="hold">
                      <p:stCondLst>
                        <p:cond delay="indefinite"/>
                      </p:stCondLst>
                      <p:childTnLst>
                        <p:par>
                          <p:cTn id="158" fill="hold">
                            <p:stCondLst>
                              <p:cond delay="0"/>
                            </p:stCondLst>
                            <p:childTnLst>
                              <p:par>
                                <p:cTn id="159" presetID="31" presetClass="entr" presetSubtype="0" fill="hold" grpId="0" nodeType="clickEffect">
                                  <p:stCondLst>
                                    <p:cond delay="0"/>
                                  </p:stCondLst>
                                  <p:childTnLst>
                                    <p:set>
                                      <p:cBhvr>
                                        <p:cTn id="160" dur="1" fill="hold">
                                          <p:stCondLst>
                                            <p:cond delay="0"/>
                                          </p:stCondLst>
                                        </p:cTn>
                                        <p:tgtEl>
                                          <p:spTgt spid="40"/>
                                        </p:tgtEl>
                                        <p:attrNameLst>
                                          <p:attrName>style.visibility</p:attrName>
                                        </p:attrNameLst>
                                      </p:cBhvr>
                                      <p:to>
                                        <p:strVal val="visible"/>
                                      </p:to>
                                    </p:set>
                                    <p:anim calcmode="lin" valueType="num">
                                      <p:cBhvr>
                                        <p:cTn id="161" dur="750" fill="hold"/>
                                        <p:tgtEl>
                                          <p:spTgt spid="40"/>
                                        </p:tgtEl>
                                        <p:attrNameLst>
                                          <p:attrName>ppt_w</p:attrName>
                                        </p:attrNameLst>
                                      </p:cBhvr>
                                      <p:tavLst>
                                        <p:tav tm="0">
                                          <p:val>
                                            <p:fltVal val="0"/>
                                          </p:val>
                                        </p:tav>
                                        <p:tav tm="100000">
                                          <p:val>
                                            <p:strVal val="#ppt_w"/>
                                          </p:val>
                                        </p:tav>
                                      </p:tavLst>
                                    </p:anim>
                                    <p:anim calcmode="lin" valueType="num">
                                      <p:cBhvr>
                                        <p:cTn id="162" dur="750" fill="hold"/>
                                        <p:tgtEl>
                                          <p:spTgt spid="40"/>
                                        </p:tgtEl>
                                        <p:attrNameLst>
                                          <p:attrName>ppt_h</p:attrName>
                                        </p:attrNameLst>
                                      </p:cBhvr>
                                      <p:tavLst>
                                        <p:tav tm="0">
                                          <p:val>
                                            <p:fltVal val="0"/>
                                          </p:val>
                                        </p:tav>
                                        <p:tav tm="100000">
                                          <p:val>
                                            <p:strVal val="#ppt_h"/>
                                          </p:val>
                                        </p:tav>
                                      </p:tavLst>
                                    </p:anim>
                                    <p:anim calcmode="lin" valueType="num">
                                      <p:cBhvr>
                                        <p:cTn id="163" dur="750" fill="hold"/>
                                        <p:tgtEl>
                                          <p:spTgt spid="40"/>
                                        </p:tgtEl>
                                        <p:attrNameLst>
                                          <p:attrName>style.rotation</p:attrName>
                                        </p:attrNameLst>
                                      </p:cBhvr>
                                      <p:tavLst>
                                        <p:tav tm="0">
                                          <p:val>
                                            <p:fltVal val="90"/>
                                          </p:val>
                                        </p:tav>
                                        <p:tav tm="100000">
                                          <p:val>
                                            <p:fltVal val="0"/>
                                          </p:val>
                                        </p:tav>
                                      </p:tavLst>
                                    </p:anim>
                                    <p:animEffect transition="in" filter="fade">
                                      <p:cBhvr>
                                        <p:cTn id="164" dur="750"/>
                                        <p:tgtEl>
                                          <p:spTgt spid="40"/>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23"/>
                                        </p:tgtEl>
                                        <p:attrNameLst>
                                          <p:attrName>style.visibility</p:attrName>
                                        </p:attrNameLst>
                                      </p:cBhvr>
                                      <p:to>
                                        <p:strVal val="visible"/>
                                      </p:to>
                                    </p:set>
                                    <p:animEffect transition="in" filter="wipe(left)">
                                      <p:cBhvr>
                                        <p:cTn id="169" dur="500"/>
                                        <p:tgtEl>
                                          <p:spTgt spid="23"/>
                                        </p:tgtEl>
                                      </p:cBhvr>
                                    </p:animEffect>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grpId="0" nodeType="clickEffect">
                                  <p:stCondLst>
                                    <p:cond delay="0"/>
                                  </p:stCondLst>
                                  <p:childTnLst>
                                    <p:set>
                                      <p:cBhvr>
                                        <p:cTn id="173" dur="1" fill="hold">
                                          <p:stCondLst>
                                            <p:cond delay="0"/>
                                          </p:stCondLst>
                                        </p:cTn>
                                        <p:tgtEl>
                                          <p:spTgt spid="41"/>
                                        </p:tgtEl>
                                        <p:attrNameLst>
                                          <p:attrName>style.visibility</p:attrName>
                                        </p:attrNameLst>
                                      </p:cBhvr>
                                      <p:to>
                                        <p:strVal val="visible"/>
                                      </p:to>
                                    </p:set>
                                    <p:anim calcmode="lin" valueType="num">
                                      <p:cBhvr>
                                        <p:cTn id="174" dur="750" fill="hold"/>
                                        <p:tgtEl>
                                          <p:spTgt spid="41"/>
                                        </p:tgtEl>
                                        <p:attrNameLst>
                                          <p:attrName>ppt_w</p:attrName>
                                        </p:attrNameLst>
                                      </p:cBhvr>
                                      <p:tavLst>
                                        <p:tav tm="0">
                                          <p:val>
                                            <p:fltVal val="0"/>
                                          </p:val>
                                        </p:tav>
                                        <p:tav tm="100000">
                                          <p:val>
                                            <p:strVal val="#ppt_w"/>
                                          </p:val>
                                        </p:tav>
                                      </p:tavLst>
                                    </p:anim>
                                    <p:anim calcmode="lin" valueType="num">
                                      <p:cBhvr>
                                        <p:cTn id="175" dur="750" fill="hold"/>
                                        <p:tgtEl>
                                          <p:spTgt spid="41"/>
                                        </p:tgtEl>
                                        <p:attrNameLst>
                                          <p:attrName>ppt_h</p:attrName>
                                        </p:attrNameLst>
                                      </p:cBhvr>
                                      <p:tavLst>
                                        <p:tav tm="0">
                                          <p:val>
                                            <p:fltVal val="0"/>
                                          </p:val>
                                        </p:tav>
                                        <p:tav tm="100000">
                                          <p:val>
                                            <p:strVal val="#ppt_h"/>
                                          </p:val>
                                        </p:tav>
                                      </p:tavLst>
                                    </p:anim>
                                    <p:anim calcmode="lin" valueType="num">
                                      <p:cBhvr>
                                        <p:cTn id="176" dur="750" fill="hold"/>
                                        <p:tgtEl>
                                          <p:spTgt spid="41"/>
                                        </p:tgtEl>
                                        <p:attrNameLst>
                                          <p:attrName>style.rotation</p:attrName>
                                        </p:attrNameLst>
                                      </p:cBhvr>
                                      <p:tavLst>
                                        <p:tav tm="0">
                                          <p:val>
                                            <p:fltVal val="90"/>
                                          </p:val>
                                        </p:tav>
                                        <p:tav tm="100000">
                                          <p:val>
                                            <p:fltVal val="0"/>
                                          </p:val>
                                        </p:tav>
                                      </p:tavLst>
                                    </p:anim>
                                    <p:animEffect transition="in" filter="fade">
                                      <p:cBhvr>
                                        <p:cTn id="177"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4" grpId="0" animBg="1"/>
      <p:bldP spid="17" grpId="0" animBg="1"/>
      <p:bldP spid="5" grpId="0" animBg="1"/>
      <p:bldP spid="6" grpId="0" animBg="1"/>
      <p:bldP spid="20" grpId="0" animBg="1"/>
      <p:bldP spid="12" grpId="0" animBg="1"/>
      <p:bldP spid="16" grpId="0" animBg="1"/>
      <p:bldP spid="18" grpId="0" animBg="1"/>
      <p:bldP spid="19" grpId="0" animBg="1"/>
      <p:bldP spid="28" grpId="0" animBg="1"/>
      <p:bldP spid="34" grpId="0"/>
      <p:bldP spid="35" grpId="0" animBg="1"/>
      <p:bldP spid="22" grpId="0" animBg="1"/>
      <p:bldP spid="36" grpId="0" animBg="1"/>
      <p:bldP spid="40" grpId="0" animBg="1"/>
      <p:bldP spid="23" grpId="0" animBg="1"/>
      <p:bldP spid="4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720	</a:t>
            </a:r>
            <a:r>
              <a:rPr lang="nl-NL" sz="2000" dirty="0" err="1">
                <a:latin typeface="Calibri" panose="020F0502020204030204" pitchFamily="34" charset="0"/>
              </a:rPr>
              <a:t>Ipse</a:t>
            </a:r>
            <a:r>
              <a:rPr lang="nl-NL" sz="2000" dirty="0">
                <a:latin typeface="Calibri" panose="020F0502020204030204" pitchFamily="34" charset="0"/>
              </a:rPr>
              <a:t> </a:t>
            </a:r>
            <a:r>
              <a:rPr lang="nl-NL" sz="2000" dirty="0" err="1">
                <a:latin typeface="Calibri" panose="020F0502020204030204" pitchFamily="34" charset="0"/>
              </a:rPr>
              <a:t>sedens</a:t>
            </a:r>
            <a:r>
              <a:rPr lang="nl-NL" sz="2000" dirty="0">
                <a:latin typeface="Calibri" panose="020F0502020204030204" pitchFamily="34" charset="0"/>
              </a:rPr>
              <a:t> </a:t>
            </a:r>
            <a:r>
              <a:rPr lang="nl-NL" sz="2000" dirty="0" err="1">
                <a:latin typeface="Calibri" panose="020F0502020204030204" pitchFamily="34" charset="0"/>
              </a:rPr>
              <a:t>niveo</a:t>
            </a:r>
            <a:r>
              <a:rPr lang="nl-NL" sz="2000" dirty="0">
                <a:latin typeface="Calibri" panose="020F0502020204030204" pitchFamily="34" charset="0"/>
              </a:rPr>
              <a:t> </a:t>
            </a:r>
            <a:r>
              <a:rPr lang="nl-NL" sz="2000" dirty="0" err="1">
                <a:latin typeface="Calibri" panose="020F0502020204030204" pitchFamily="34" charset="0"/>
              </a:rPr>
              <a:t>candentis</a:t>
            </a:r>
            <a:r>
              <a:rPr lang="nl-NL" sz="2000" dirty="0">
                <a:latin typeface="Calibri" panose="020F0502020204030204" pitchFamily="34" charset="0"/>
              </a:rPr>
              <a:t> </a:t>
            </a:r>
            <a:r>
              <a:rPr lang="nl-NL" sz="2000" dirty="0" err="1">
                <a:latin typeface="Calibri" panose="020F0502020204030204" pitchFamily="34" charset="0"/>
              </a:rPr>
              <a:t>limine</a:t>
            </a:r>
            <a:r>
              <a:rPr lang="nl-NL" sz="2000" dirty="0">
                <a:latin typeface="Calibri" panose="020F0502020204030204" pitchFamily="34" charset="0"/>
              </a:rPr>
              <a:t> </a:t>
            </a:r>
            <a:r>
              <a:rPr lang="nl-NL" sz="2000" dirty="0" err="1">
                <a:latin typeface="Calibri" panose="020F0502020204030204" pitchFamily="34" charset="0"/>
              </a:rPr>
              <a:t>Phoebi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721	</a:t>
            </a:r>
            <a:r>
              <a:rPr lang="nl-NL" sz="2000" dirty="0" err="1">
                <a:latin typeface="Calibri" panose="020F0502020204030204" pitchFamily="34" charset="0"/>
              </a:rPr>
              <a:t>dona</a:t>
            </a:r>
            <a:r>
              <a:rPr lang="nl-NL" sz="2000" dirty="0">
                <a:latin typeface="Calibri" panose="020F0502020204030204" pitchFamily="34" charset="0"/>
              </a:rPr>
              <a:t> </a:t>
            </a:r>
            <a:r>
              <a:rPr lang="nl-NL" sz="2000" dirty="0" err="1">
                <a:latin typeface="Calibri" panose="020F0502020204030204" pitchFamily="34" charset="0"/>
              </a:rPr>
              <a:t>recognoscit</a:t>
            </a:r>
            <a:r>
              <a:rPr lang="nl-NL" sz="2000" dirty="0">
                <a:latin typeface="Calibri" panose="020F0502020204030204" pitchFamily="34" charset="0"/>
              </a:rPr>
              <a:t> </a:t>
            </a:r>
            <a:r>
              <a:rPr lang="nl-NL" sz="2000" dirty="0" err="1">
                <a:latin typeface="Calibri" panose="020F0502020204030204" pitchFamily="34" charset="0"/>
              </a:rPr>
              <a:t>populorum</a:t>
            </a:r>
            <a:r>
              <a:rPr lang="nl-NL" sz="2000" dirty="0">
                <a:latin typeface="Calibri" panose="020F0502020204030204" pitchFamily="34" charset="0"/>
              </a:rPr>
              <a:t> </a:t>
            </a:r>
            <a:r>
              <a:rPr lang="nl-NL" sz="2000" dirty="0" err="1">
                <a:latin typeface="Calibri" panose="020F0502020204030204" pitchFamily="34" charset="0"/>
              </a:rPr>
              <a:t>aptatque</a:t>
            </a:r>
            <a:r>
              <a:rPr lang="nl-NL" sz="2000" dirty="0">
                <a:latin typeface="Calibri" panose="020F0502020204030204" pitchFamily="34" charset="0"/>
              </a:rPr>
              <a:t> </a:t>
            </a:r>
            <a:r>
              <a:rPr lang="nl-NL" sz="2000" dirty="0" err="1">
                <a:latin typeface="Calibri" panose="020F0502020204030204" pitchFamily="34" charset="0"/>
              </a:rPr>
              <a:t>superbis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722	</a:t>
            </a:r>
            <a:r>
              <a:rPr lang="nl-NL" sz="2000" dirty="0" err="1">
                <a:latin typeface="Calibri" panose="020F0502020204030204" pitchFamily="34" charset="0"/>
              </a:rPr>
              <a:t>postibus</a:t>
            </a:r>
            <a:r>
              <a:rPr lang="nl-NL" sz="2000" dirty="0">
                <a:latin typeface="Calibri" panose="020F0502020204030204" pitchFamily="34" charset="0"/>
              </a:rPr>
              <a:t>; </a:t>
            </a:r>
            <a:r>
              <a:rPr lang="nl-NL" sz="2000" dirty="0" err="1">
                <a:latin typeface="Calibri" panose="020F0502020204030204" pitchFamily="34" charset="0"/>
              </a:rPr>
              <a:t>incedunt</a:t>
            </a:r>
            <a:r>
              <a:rPr lang="nl-NL" sz="2000" dirty="0">
                <a:latin typeface="Calibri" panose="020F0502020204030204" pitchFamily="34" charset="0"/>
              </a:rPr>
              <a:t> </a:t>
            </a:r>
            <a:r>
              <a:rPr lang="nl-NL" sz="2000" dirty="0" err="1">
                <a:latin typeface="Calibri" panose="020F0502020204030204" pitchFamily="34" charset="0"/>
              </a:rPr>
              <a:t>victae</a:t>
            </a:r>
            <a:r>
              <a:rPr lang="nl-NL" sz="2000" dirty="0">
                <a:latin typeface="Calibri" panose="020F0502020204030204" pitchFamily="34" charset="0"/>
              </a:rPr>
              <a:t> </a:t>
            </a:r>
            <a:r>
              <a:rPr lang="nl-NL" sz="2000" dirty="0" err="1">
                <a:latin typeface="Calibri" panose="020F0502020204030204" pitchFamily="34" charset="0"/>
              </a:rPr>
              <a:t>longo</a:t>
            </a:r>
            <a:r>
              <a:rPr lang="nl-NL" sz="2000" dirty="0">
                <a:latin typeface="Calibri" panose="020F0502020204030204" pitchFamily="34" charset="0"/>
              </a:rPr>
              <a:t> </a:t>
            </a:r>
            <a:r>
              <a:rPr lang="nl-NL" sz="2000" dirty="0" err="1">
                <a:latin typeface="Calibri" panose="020F0502020204030204" pitchFamily="34" charset="0"/>
              </a:rPr>
              <a:t>ordine</a:t>
            </a:r>
            <a:r>
              <a:rPr lang="nl-NL" sz="2000" dirty="0">
                <a:latin typeface="Calibri" panose="020F0502020204030204" pitchFamily="34" charset="0"/>
              </a:rPr>
              <a:t> </a:t>
            </a:r>
            <a:r>
              <a:rPr lang="nl-NL" sz="2000" dirty="0" err="1">
                <a:latin typeface="Calibri" panose="020F0502020204030204" pitchFamily="34" charset="0"/>
              </a:rPr>
              <a:t>gentes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723	</a:t>
            </a:r>
            <a:r>
              <a:rPr lang="nl-NL" sz="2000" dirty="0" err="1">
                <a:latin typeface="Calibri" panose="020F0502020204030204" pitchFamily="34" charset="0"/>
              </a:rPr>
              <a:t>quam</a:t>
            </a:r>
            <a:r>
              <a:rPr lang="nl-NL" sz="2000" dirty="0">
                <a:latin typeface="Calibri" panose="020F0502020204030204" pitchFamily="34" charset="0"/>
              </a:rPr>
              <a:t> </a:t>
            </a:r>
            <a:r>
              <a:rPr lang="nl-NL" sz="2000" dirty="0" err="1">
                <a:latin typeface="Calibri" panose="020F0502020204030204" pitchFamily="34" charset="0"/>
              </a:rPr>
              <a:t>variae</a:t>
            </a:r>
            <a:r>
              <a:rPr lang="nl-NL" sz="2000" dirty="0">
                <a:latin typeface="Calibri" panose="020F0502020204030204" pitchFamily="34" charset="0"/>
              </a:rPr>
              <a:t> </a:t>
            </a:r>
            <a:r>
              <a:rPr lang="nl-NL" sz="2000" dirty="0" err="1">
                <a:latin typeface="Calibri" panose="020F0502020204030204" pitchFamily="34" charset="0"/>
              </a:rPr>
              <a:t>linguis</a:t>
            </a:r>
            <a:r>
              <a:rPr lang="nl-NL" sz="2000" dirty="0">
                <a:latin typeface="Calibri" panose="020F0502020204030204" pitchFamily="34" charset="0"/>
              </a:rPr>
              <a:t>, </a:t>
            </a:r>
            <a:r>
              <a:rPr lang="nl-NL" sz="2000" dirty="0" err="1">
                <a:latin typeface="Calibri" panose="020F0502020204030204" pitchFamily="34" charset="0"/>
              </a:rPr>
              <a:t>habitu</a:t>
            </a:r>
            <a:r>
              <a:rPr lang="nl-NL" sz="2000" dirty="0">
                <a:latin typeface="Calibri" panose="020F0502020204030204" pitchFamily="34" charset="0"/>
              </a:rPr>
              <a:t> tam </a:t>
            </a:r>
            <a:r>
              <a:rPr lang="nl-NL" sz="2000" dirty="0" err="1">
                <a:latin typeface="Calibri" panose="020F0502020204030204" pitchFamily="34" charset="0"/>
              </a:rPr>
              <a:t>vestis</a:t>
            </a:r>
            <a:r>
              <a:rPr lang="nl-NL" sz="2000" dirty="0">
                <a:latin typeface="Calibri" panose="020F0502020204030204" pitchFamily="34" charset="0"/>
              </a:rPr>
              <a:t> et </a:t>
            </a:r>
            <a:r>
              <a:rPr lang="nl-NL" sz="2000" dirty="0" err="1">
                <a:latin typeface="Calibri" panose="020F0502020204030204" pitchFamily="34" charset="0"/>
              </a:rPr>
              <a:t>armis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6075199" y="403028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0">
            <a:extLst>
              <a:ext uri="{FF2B5EF4-FFF2-40B4-BE49-F238E27FC236}">
                <a16:creationId xmlns="" xmlns:a16="http://schemas.microsoft.com/office/drawing/2014/main" id="{7EA249D8-42B6-44D3-89A6-A689AAB1CC93}"/>
              </a:ext>
            </a:extLst>
          </p:cNvPr>
          <p:cNvCxnSpPr/>
          <p:nvPr/>
        </p:nvCxnSpPr>
        <p:spPr bwMode="auto">
          <a:xfrm>
            <a:off x="2106752"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20A68504-B774-41B7-A7BC-92381FDC218A}"/>
              </a:ext>
            </a:extLst>
          </p:cNvPr>
          <p:cNvCxnSpPr/>
          <p:nvPr/>
        </p:nvCxnSpPr>
        <p:spPr bwMode="auto">
          <a:xfrm>
            <a:off x="1685856" y="1985928"/>
            <a:ext cx="66140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20A68504-B774-41B7-A7BC-92381FDC218A}"/>
              </a:ext>
            </a:extLst>
          </p:cNvPr>
          <p:cNvCxnSpPr/>
          <p:nvPr/>
        </p:nvCxnSpPr>
        <p:spPr bwMode="auto">
          <a:xfrm>
            <a:off x="3061704" y="1985928"/>
            <a:ext cx="972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764000" y="2827720"/>
            <a:ext cx="115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4211232" y="2827720"/>
            <a:ext cx="54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0">
            <a:extLst>
              <a:ext uri="{FF2B5EF4-FFF2-40B4-BE49-F238E27FC236}">
                <a16:creationId xmlns="" xmlns:a16="http://schemas.microsoft.com/office/drawing/2014/main" id="{C9B393C6-3F8E-4F48-B68C-D448B2B8691D}"/>
              </a:ext>
            </a:extLst>
          </p:cNvPr>
          <p:cNvCxnSpPr/>
          <p:nvPr/>
        </p:nvCxnSpPr>
        <p:spPr bwMode="auto">
          <a:xfrm>
            <a:off x="41760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Plus 27">
            <a:extLst>
              <a:ext uri="{FF2B5EF4-FFF2-40B4-BE49-F238E27FC236}">
                <a16:creationId xmlns="" xmlns:a16="http://schemas.microsoft.com/office/drawing/2014/main" id="{19088143-FD19-422D-9CD9-584520AB9F38}"/>
              </a:ext>
            </a:extLst>
          </p:cNvPr>
          <p:cNvSpPr/>
          <p:nvPr/>
        </p:nvSpPr>
        <p:spPr bwMode="auto">
          <a:xfrm>
            <a:off x="4933520"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 name="Vrije vorm 3"/>
          <p:cNvSpPr/>
          <p:nvPr/>
        </p:nvSpPr>
        <p:spPr bwMode="auto">
          <a:xfrm>
            <a:off x="1336595" y="2019300"/>
            <a:ext cx="892255" cy="609600"/>
          </a:xfrm>
          <a:custGeom>
            <a:avLst/>
            <a:gdLst>
              <a:gd name="connsiteX0" fmla="*/ 15955 w 892255"/>
              <a:gd name="connsiteY0" fmla="*/ 0 h 609600"/>
              <a:gd name="connsiteX1" fmla="*/ 92155 w 892255"/>
              <a:gd name="connsiteY1" fmla="*/ 428625 h 609600"/>
              <a:gd name="connsiteX2" fmla="*/ 720805 w 892255"/>
              <a:gd name="connsiteY2" fmla="*/ 304800 h 609600"/>
              <a:gd name="connsiteX3" fmla="*/ 892255 w 892255"/>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892255" h="609600">
                <a:moveTo>
                  <a:pt x="15955" y="0"/>
                </a:moveTo>
                <a:cubicBezTo>
                  <a:pt x="-4683" y="188912"/>
                  <a:pt x="-25320" y="377825"/>
                  <a:pt x="92155" y="428625"/>
                </a:cubicBezTo>
                <a:cubicBezTo>
                  <a:pt x="209630" y="479425"/>
                  <a:pt x="587455" y="274638"/>
                  <a:pt x="720805" y="304800"/>
                </a:cubicBezTo>
                <a:cubicBezTo>
                  <a:pt x="854155" y="334962"/>
                  <a:pt x="873205" y="472281"/>
                  <a:pt x="892255" y="6096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9" name="Freeform 40">
            <a:extLst>
              <a:ext uri="{FF2B5EF4-FFF2-40B4-BE49-F238E27FC236}">
                <a16:creationId xmlns="" xmlns:a16="http://schemas.microsoft.com/office/drawing/2014/main" id="{63DDB7CD-27E6-4D78-B4CB-318FDE942536}"/>
              </a:ext>
            </a:extLst>
          </p:cNvPr>
          <p:cNvSpPr/>
          <p:nvPr/>
        </p:nvSpPr>
        <p:spPr bwMode="auto">
          <a:xfrm>
            <a:off x="1627958" y="162000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 xmlns:a16="http://schemas.microsoft.com/office/drawing/2014/main" id="{D438EFD4-4F16-4229-870B-2267AB4EA1FC}"/>
              </a:ext>
            </a:extLst>
          </p:cNvPr>
          <p:cNvSpPr/>
          <p:nvPr/>
        </p:nvSpPr>
        <p:spPr bwMode="auto">
          <a:xfrm flipH="1">
            <a:off x="5417561" y="1620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1963698" y="2019300"/>
            <a:ext cx="446127" cy="600075"/>
          </a:xfrm>
          <a:custGeom>
            <a:avLst/>
            <a:gdLst>
              <a:gd name="connsiteX0" fmla="*/ 7977 w 446127"/>
              <a:gd name="connsiteY0" fmla="*/ 0 h 600075"/>
              <a:gd name="connsiteX1" fmla="*/ 46077 w 446127"/>
              <a:gd name="connsiteY1" fmla="*/ 142875 h 600075"/>
              <a:gd name="connsiteX2" fmla="*/ 360402 w 446127"/>
              <a:gd name="connsiteY2" fmla="*/ 171450 h 600075"/>
              <a:gd name="connsiteX3" fmla="*/ 446127 w 446127"/>
              <a:gd name="connsiteY3" fmla="*/ 600075 h 600075"/>
            </a:gdLst>
            <a:ahLst/>
            <a:cxnLst>
              <a:cxn ang="0">
                <a:pos x="connsiteX0" y="connsiteY0"/>
              </a:cxn>
              <a:cxn ang="0">
                <a:pos x="connsiteX1" y="connsiteY1"/>
              </a:cxn>
              <a:cxn ang="0">
                <a:pos x="connsiteX2" y="connsiteY2"/>
              </a:cxn>
              <a:cxn ang="0">
                <a:pos x="connsiteX3" y="connsiteY3"/>
              </a:cxn>
            </a:cxnLst>
            <a:rect l="l" t="t" r="r" b="b"/>
            <a:pathLst>
              <a:path w="446127" h="600075">
                <a:moveTo>
                  <a:pt x="7977" y="0"/>
                </a:moveTo>
                <a:cubicBezTo>
                  <a:pt x="-2342" y="57150"/>
                  <a:pt x="-12660" y="114300"/>
                  <a:pt x="46077" y="142875"/>
                </a:cubicBezTo>
                <a:cubicBezTo>
                  <a:pt x="104814" y="171450"/>
                  <a:pt x="293727" y="95250"/>
                  <a:pt x="360402" y="171450"/>
                </a:cubicBezTo>
                <a:cubicBezTo>
                  <a:pt x="427077" y="247650"/>
                  <a:pt x="436602" y="423862"/>
                  <a:pt x="446127" y="60007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6" name="Vrije vorm 5"/>
          <p:cNvSpPr/>
          <p:nvPr/>
        </p:nvSpPr>
        <p:spPr bwMode="auto">
          <a:xfrm>
            <a:off x="2705100" y="1485876"/>
            <a:ext cx="1765300" cy="279424"/>
          </a:xfrm>
          <a:custGeom>
            <a:avLst/>
            <a:gdLst>
              <a:gd name="connsiteX0" fmla="*/ 0 w 1765300"/>
              <a:gd name="connsiteY0" fmla="*/ 279424 h 279424"/>
              <a:gd name="connsiteX1" fmla="*/ 660400 w 1765300"/>
              <a:gd name="connsiteY1" fmla="*/ 24 h 279424"/>
              <a:gd name="connsiteX2" fmla="*/ 1765300 w 1765300"/>
              <a:gd name="connsiteY2" fmla="*/ 266724 h 279424"/>
            </a:gdLst>
            <a:ahLst/>
            <a:cxnLst>
              <a:cxn ang="0">
                <a:pos x="connsiteX0" y="connsiteY0"/>
              </a:cxn>
              <a:cxn ang="0">
                <a:pos x="connsiteX1" y="connsiteY1"/>
              </a:cxn>
              <a:cxn ang="0">
                <a:pos x="connsiteX2" y="connsiteY2"/>
              </a:cxn>
            </a:cxnLst>
            <a:rect l="l" t="t" r="r" b="b"/>
            <a:pathLst>
              <a:path w="1765300" h="279424">
                <a:moveTo>
                  <a:pt x="0" y="279424"/>
                </a:moveTo>
                <a:cubicBezTo>
                  <a:pt x="183091" y="140782"/>
                  <a:pt x="366183" y="2141"/>
                  <a:pt x="660400" y="24"/>
                </a:cubicBezTo>
                <a:cubicBezTo>
                  <a:pt x="954617" y="-2093"/>
                  <a:pt x="1359958" y="132315"/>
                  <a:pt x="1765300" y="26672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4" name="Vrije vorm 13"/>
          <p:cNvSpPr/>
          <p:nvPr/>
        </p:nvSpPr>
        <p:spPr bwMode="auto">
          <a:xfrm>
            <a:off x="3467100" y="1422232"/>
            <a:ext cx="1765300" cy="381168"/>
          </a:xfrm>
          <a:custGeom>
            <a:avLst/>
            <a:gdLst>
              <a:gd name="connsiteX0" fmla="*/ 0 w 1765300"/>
              <a:gd name="connsiteY0" fmla="*/ 343068 h 381168"/>
              <a:gd name="connsiteX1" fmla="*/ 990600 w 1765300"/>
              <a:gd name="connsiteY1" fmla="*/ 168 h 381168"/>
              <a:gd name="connsiteX2" fmla="*/ 1765300 w 1765300"/>
              <a:gd name="connsiteY2" fmla="*/ 381168 h 381168"/>
            </a:gdLst>
            <a:ahLst/>
            <a:cxnLst>
              <a:cxn ang="0">
                <a:pos x="connsiteX0" y="connsiteY0"/>
              </a:cxn>
              <a:cxn ang="0">
                <a:pos x="connsiteX1" y="connsiteY1"/>
              </a:cxn>
              <a:cxn ang="0">
                <a:pos x="connsiteX2" y="connsiteY2"/>
              </a:cxn>
            </a:cxnLst>
            <a:rect l="l" t="t" r="r" b="b"/>
            <a:pathLst>
              <a:path w="1765300" h="381168">
                <a:moveTo>
                  <a:pt x="0" y="343068"/>
                </a:moveTo>
                <a:cubicBezTo>
                  <a:pt x="348191" y="168443"/>
                  <a:pt x="696383" y="-6182"/>
                  <a:pt x="990600" y="168"/>
                </a:cubicBezTo>
                <a:cubicBezTo>
                  <a:pt x="1284817" y="6518"/>
                  <a:pt x="1525058" y="193843"/>
                  <a:pt x="1765300" y="381168"/>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31E1636C-321F-4ACA-B16E-FEF21B08B096}"/>
              </a:ext>
            </a:extLst>
          </p:cNvPr>
          <p:cNvSpPr/>
          <p:nvPr/>
        </p:nvSpPr>
        <p:spPr bwMode="auto">
          <a:xfrm>
            <a:off x="1301728" y="222283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Vrije vorm 17"/>
          <p:cNvSpPr/>
          <p:nvPr/>
        </p:nvSpPr>
        <p:spPr bwMode="auto">
          <a:xfrm>
            <a:off x="1422400" y="2857500"/>
            <a:ext cx="2070100" cy="216473"/>
          </a:xfrm>
          <a:custGeom>
            <a:avLst/>
            <a:gdLst>
              <a:gd name="connsiteX0" fmla="*/ 2070100 w 2070100"/>
              <a:gd name="connsiteY0" fmla="*/ 0 h 216473"/>
              <a:gd name="connsiteX1" fmla="*/ 1143000 w 2070100"/>
              <a:gd name="connsiteY1" fmla="*/ 215900 h 216473"/>
              <a:gd name="connsiteX2" fmla="*/ 0 w 2070100"/>
              <a:gd name="connsiteY2" fmla="*/ 50800 h 216473"/>
            </a:gdLst>
            <a:ahLst/>
            <a:cxnLst>
              <a:cxn ang="0">
                <a:pos x="connsiteX0" y="connsiteY0"/>
              </a:cxn>
              <a:cxn ang="0">
                <a:pos x="connsiteX1" y="connsiteY1"/>
              </a:cxn>
              <a:cxn ang="0">
                <a:pos x="connsiteX2" y="connsiteY2"/>
              </a:cxn>
            </a:cxnLst>
            <a:rect l="l" t="t" r="r" b="b"/>
            <a:pathLst>
              <a:path w="2070100" h="216473">
                <a:moveTo>
                  <a:pt x="2070100" y="0"/>
                </a:moveTo>
                <a:cubicBezTo>
                  <a:pt x="1779058" y="103716"/>
                  <a:pt x="1488017" y="207433"/>
                  <a:pt x="1143000" y="215900"/>
                </a:cubicBezTo>
                <a:cubicBezTo>
                  <a:pt x="797983" y="224367"/>
                  <a:pt x="398991" y="137583"/>
                  <a:pt x="0" y="508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cxnSp>
        <p:nvCxnSpPr>
          <p:cNvPr id="26"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2186761" y="3669512"/>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11">
            <a:extLst>
              <a:ext uri="{FF2B5EF4-FFF2-40B4-BE49-F238E27FC236}">
                <a16:creationId xmlns="" xmlns:a16="http://schemas.microsoft.com/office/drawing/2014/main" id="{20A68504-B774-41B7-A7BC-92381FDC218A}"/>
              </a:ext>
            </a:extLst>
          </p:cNvPr>
          <p:cNvCxnSpPr/>
          <p:nvPr/>
        </p:nvCxnSpPr>
        <p:spPr bwMode="auto">
          <a:xfrm>
            <a:off x="3168000" y="3669512"/>
            <a:ext cx="54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ounded Rectangle 12">
            <a:extLst>
              <a:ext uri="{FF2B5EF4-FFF2-40B4-BE49-F238E27FC236}">
                <a16:creationId xmlns="" xmlns:a16="http://schemas.microsoft.com/office/drawing/2014/main" id="{31E1636C-321F-4ACA-B16E-FEF21B08B096}"/>
              </a:ext>
            </a:extLst>
          </p:cNvPr>
          <p:cNvSpPr/>
          <p:nvPr/>
        </p:nvSpPr>
        <p:spPr bwMode="auto">
          <a:xfrm>
            <a:off x="5353664" y="3042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1" name="Vrije vorm 20"/>
          <p:cNvSpPr/>
          <p:nvPr/>
        </p:nvSpPr>
        <p:spPr bwMode="auto">
          <a:xfrm>
            <a:off x="3441700" y="3174899"/>
            <a:ext cx="2171700" cy="279501"/>
          </a:xfrm>
          <a:custGeom>
            <a:avLst/>
            <a:gdLst>
              <a:gd name="connsiteX0" fmla="*/ 0 w 2171700"/>
              <a:gd name="connsiteY0" fmla="*/ 254101 h 279501"/>
              <a:gd name="connsiteX1" fmla="*/ 1041400 w 2171700"/>
              <a:gd name="connsiteY1" fmla="*/ 101 h 279501"/>
              <a:gd name="connsiteX2" fmla="*/ 2171700 w 2171700"/>
              <a:gd name="connsiteY2" fmla="*/ 279501 h 279501"/>
            </a:gdLst>
            <a:ahLst/>
            <a:cxnLst>
              <a:cxn ang="0">
                <a:pos x="connsiteX0" y="connsiteY0"/>
              </a:cxn>
              <a:cxn ang="0">
                <a:pos x="connsiteX1" y="connsiteY1"/>
              </a:cxn>
              <a:cxn ang="0">
                <a:pos x="connsiteX2" y="connsiteY2"/>
              </a:cxn>
            </a:cxnLst>
            <a:rect l="l" t="t" r="r" b="b"/>
            <a:pathLst>
              <a:path w="2171700" h="279501">
                <a:moveTo>
                  <a:pt x="0" y="254101"/>
                </a:moveTo>
                <a:cubicBezTo>
                  <a:pt x="339725" y="124984"/>
                  <a:pt x="679450" y="-4132"/>
                  <a:pt x="1041400" y="101"/>
                </a:cubicBezTo>
                <a:cubicBezTo>
                  <a:pt x="1403350" y="4334"/>
                  <a:pt x="1787525" y="141917"/>
                  <a:pt x="2171700" y="27950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2" name="Vrije vorm 21"/>
          <p:cNvSpPr/>
          <p:nvPr/>
        </p:nvSpPr>
        <p:spPr bwMode="auto">
          <a:xfrm>
            <a:off x="2146300" y="3683000"/>
            <a:ext cx="3340100" cy="622300"/>
          </a:xfrm>
          <a:custGeom>
            <a:avLst/>
            <a:gdLst>
              <a:gd name="connsiteX0" fmla="*/ 0 w 3340100"/>
              <a:gd name="connsiteY0" fmla="*/ 622300 h 622300"/>
              <a:gd name="connsiteX1" fmla="*/ 317500 w 3340100"/>
              <a:gd name="connsiteY1" fmla="*/ 254000 h 622300"/>
              <a:gd name="connsiteX2" fmla="*/ 1384300 w 3340100"/>
              <a:gd name="connsiteY2" fmla="*/ 444500 h 622300"/>
              <a:gd name="connsiteX3" fmla="*/ 1993900 w 3340100"/>
              <a:gd name="connsiteY3" fmla="*/ 177800 h 622300"/>
              <a:gd name="connsiteX4" fmla="*/ 2870200 w 3340100"/>
              <a:gd name="connsiteY4" fmla="*/ 279400 h 622300"/>
              <a:gd name="connsiteX5" fmla="*/ 3340100 w 3340100"/>
              <a:gd name="connsiteY5" fmla="*/ 0 h 62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40100" h="622300">
                <a:moveTo>
                  <a:pt x="0" y="622300"/>
                </a:moveTo>
                <a:cubicBezTo>
                  <a:pt x="43391" y="452966"/>
                  <a:pt x="86783" y="283633"/>
                  <a:pt x="317500" y="254000"/>
                </a:cubicBezTo>
                <a:cubicBezTo>
                  <a:pt x="548217" y="224367"/>
                  <a:pt x="1104900" y="457200"/>
                  <a:pt x="1384300" y="444500"/>
                </a:cubicBezTo>
                <a:cubicBezTo>
                  <a:pt x="1663700" y="431800"/>
                  <a:pt x="1746250" y="205317"/>
                  <a:pt x="1993900" y="177800"/>
                </a:cubicBezTo>
                <a:cubicBezTo>
                  <a:pt x="2241550" y="150283"/>
                  <a:pt x="2645833" y="309033"/>
                  <a:pt x="2870200" y="279400"/>
                </a:cubicBezTo>
                <a:cubicBezTo>
                  <a:pt x="3094567" y="249767"/>
                  <a:pt x="3217333" y="124883"/>
                  <a:pt x="334010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3" name="Vrije vorm 22"/>
          <p:cNvSpPr/>
          <p:nvPr/>
        </p:nvSpPr>
        <p:spPr bwMode="auto">
          <a:xfrm>
            <a:off x="3632200" y="4051188"/>
            <a:ext cx="1257300" cy="254112"/>
          </a:xfrm>
          <a:custGeom>
            <a:avLst/>
            <a:gdLst>
              <a:gd name="connsiteX0" fmla="*/ 1257300 w 1257300"/>
              <a:gd name="connsiteY0" fmla="*/ 228712 h 254112"/>
              <a:gd name="connsiteX1" fmla="*/ 482600 w 1257300"/>
              <a:gd name="connsiteY1" fmla="*/ 112 h 254112"/>
              <a:gd name="connsiteX2" fmla="*/ 0 w 1257300"/>
              <a:gd name="connsiteY2" fmla="*/ 254112 h 254112"/>
            </a:gdLst>
            <a:ahLst/>
            <a:cxnLst>
              <a:cxn ang="0">
                <a:pos x="connsiteX0" y="connsiteY0"/>
              </a:cxn>
              <a:cxn ang="0">
                <a:pos x="connsiteX1" y="connsiteY1"/>
              </a:cxn>
              <a:cxn ang="0">
                <a:pos x="connsiteX2" y="connsiteY2"/>
              </a:cxn>
            </a:cxnLst>
            <a:rect l="l" t="t" r="r" b="b"/>
            <a:pathLst>
              <a:path w="1257300" h="254112">
                <a:moveTo>
                  <a:pt x="1257300" y="228712"/>
                </a:moveTo>
                <a:cubicBezTo>
                  <a:pt x="974725" y="112295"/>
                  <a:pt x="692150" y="-4121"/>
                  <a:pt x="482600" y="112"/>
                </a:cubicBezTo>
                <a:cubicBezTo>
                  <a:pt x="273050" y="4345"/>
                  <a:pt x="136525" y="129228"/>
                  <a:pt x="0" y="25411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309951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35"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right)">
                                      <p:cBhvr>
                                        <p:cTn id="55" dur="500"/>
                                        <p:tgtEl>
                                          <p:spTgt spid="20"/>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left)">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wipe(left)">
                                      <p:cBhvr>
                                        <p:cTn id="64" dur="500"/>
                                        <p:tgtEl>
                                          <p:spTgt spid="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750" fill="hold"/>
                                        <p:tgtEl>
                                          <p:spTgt spid="24"/>
                                        </p:tgtEl>
                                        <p:attrNameLst>
                                          <p:attrName>ppt_w</p:attrName>
                                        </p:attrNameLst>
                                      </p:cBhvr>
                                      <p:tavLst>
                                        <p:tav tm="0">
                                          <p:val>
                                            <p:fltVal val="0"/>
                                          </p:val>
                                        </p:tav>
                                        <p:tav tm="100000">
                                          <p:val>
                                            <p:strVal val="#ppt_w"/>
                                          </p:val>
                                        </p:tav>
                                      </p:tavLst>
                                    </p:anim>
                                    <p:anim calcmode="lin" valueType="num">
                                      <p:cBhvr>
                                        <p:cTn id="75" dur="750" fill="hold"/>
                                        <p:tgtEl>
                                          <p:spTgt spid="24"/>
                                        </p:tgtEl>
                                        <p:attrNameLst>
                                          <p:attrName>ppt_h</p:attrName>
                                        </p:attrNameLst>
                                      </p:cBhvr>
                                      <p:tavLst>
                                        <p:tav tm="0">
                                          <p:val>
                                            <p:fltVal val="0"/>
                                          </p:val>
                                        </p:tav>
                                        <p:tav tm="100000">
                                          <p:val>
                                            <p:strVal val="#ppt_h"/>
                                          </p:val>
                                        </p:tav>
                                      </p:tavLst>
                                    </p:anim>
                                    <p:anim calcmode="lin" valueType="num">
                                      <p:cBhvr>
                                        <p:cTn id="76" dur="750" fill="hold"/>
                                        <p:tgtEl>
                                          <p:spTgt spid="24"/>
                                        </p:tgtEl>
                                        <p:attrNameLst>
                                          <p:attrName>style.rotation</p:attrName>
                                        </p:attrNameLst>
                                      </p:cBhvr>
                                      <p:tavLst>
                                        <p:tav tm="0">
                                          <p:val>
                                            <p:fltVal val="90"/>
                                          </p:val>
                                        </p:tav>
                                        <p:tav tm="100000">
                                          <p:val>
                                            <p:fltVal val="0"/>
                                          </p:val>
                                        </p:tav>
                                      </p:tavLst>
                                    </p:anim>
                                    <p:animEffect transition="in" filter="fade">
                                      <p:cBhvr>
                                        <p:cTn id="77" dur="75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right)">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1000"/>
                                        <p:tgtEl>
                                          <p:spTgt spid="8"/>
                                        </p:tgtEl>
                                      </p:cBhvr>
                                    </p:animEffect>
                                    <p:anim calcmode="lin" valueType="num">
                                      <p:cBhvr>
                                        <p:cTn id="88" dur="1000" fill="hold"/>
                                        <p:tgtEl>
                                          <p:spTgt spid="8"/>
                                        </p:tgtEl>
                                        <p:attrNameLst>
                                          <p:attrName>ppt_x</p:attrName>
                                        </p:attrNameLst>
                                      </p:cBhvr>
                                      <p:tavLst>
                                        <p:tav tm="0">
                                          <p:val>
                                            <p:strVal val="#ppt_x"/>
                                          </p:val>
                                        </p:tav>
                                        <p:tav tm="100000">
                                          <p:val>
                                            <p:strVal val="#ppt_x"/>
                                          </p:val>
                                        </p:tav>
                                      </p:tavLst>
                                    </p:anim>
                                    <p:anim calcmode="lin" valueType="num">
                                      <p:cBhvr>
                                        <p:cTn id="8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37" fill="hold" nodeType="click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barn(outVertical)">
                                      <p:cBhvr>
                                        <p:cTn id="94" dur="500"/>
                                        <p:tgtEl>
                                          <p:spTgt spid="26"/>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37" fill="hold" nodeType="clickEffect">
                                  <p:stCondLst>
                                    <p:cond delay="0"/>
                                  </p:stCondLst>
                                  <p:childTnLst>
                                    <p:set>
                                      <p:cBhvr>
                                        <p:cTn id="98" dur="1" fill="hold">
                                          <p:stCondLst>
                                            <p:cond delay="0"/>
                                          </p:stCondLst>
                                        </p:cTn>
                                        <p:tgtEl>
                                          <p:spTgt spid="27"/>
                                        </p:tgtEl>
                                        <p:attrNameLst>
                                          <p:attrName>style.visibility</p:attrName>
                                        </p:attrNameLst>
                                      </p:cBhvr>
                                      <p:to>
                                        <p:strVal val="visible"/>
                                      </p:to>
                                    </p:set>
                                    <p:animEffect transition="in" filter="barn(outVertical)">
                                      <p:cBhvr>
                                        <p:cTn id="99" dur="500"/>
                                        <p:tgtEl>
                                          <p:spTgt spid="27"/>
                                        </p:tgtEl>
                                      </p:cBhvr>
                                    </p:animEffect>
                                  </p:childTnLst>
                                </p:cTn>
                              </p:par>
                            </p:childTnLst>
                          </p:cTn>
                        </p:par>
                      </p:childTnLst>
                    </p:cTn>
                  </p:par>
                  <p:par>
                    <p:cTn id="100" fill="hold">
                      <p:stCondLst>
                        <p:cond delay="indefinite"/>
                      </p:stCondLst>
                      <p:childTnLst>
                        <p:par>
                          <p:cTn id="101" fill="hold">
                            <p:stCondLst>
                              <p:cond delay="0"/>
                            </p:stCondLst>
                            <p:childTnLst>
                              <p:par>
                                <p:cTn id="102" presetID="31" presetClass="entr" presetSubtype="0" fill="hold" grpId="0" nodeType="clickEffect">
                                  <p:stCondLst>
                                    <p:cond delay="0"/>
                                  </p:stCondLst>
                                  <p:childTnLst>
                                    <p:set>
                                      <p:cBhvr>
                                        <p:cTn id="103" dur="1" fill="hold">
                                          <p:stCondLst>
                                            <p:cond delay="0"/>
                                          </p:stCondLst>
                                        </p:cTn>
                                        <p:tgtEl>
                                          <p:spTgt spid="28"/>
                                        </p:tgtEl>
                                        <p:attrNameLst>
                                          <p:attrName>style.visibility</p:attrName>
                                        </p:attrNameLst>
                                      </p:cBhvr>
                                      <p:to>
                                        <p:strVal val="visible"/>
                                      </p:to>
                                    </p:set>
                                    <p:anim calcmode="lin" valueType="num">
                                      <p:cBhvr>
                                        <p:cTn id="104" dur="750" fill="hold"/>
                                        <p:tgtEl>
                                          <p:spTgt spid="28"/>
                                        </p:tgtEl>
                                        <p:attrNameLst>
                                          <p:attrName>ppt_w</p:attrName>
                                        </p:attrNameLst>
                                      </p:cBhvr>
                                      <p:tavLst>
                                        <p:tav tm="0">
                                          <p:val>
                                            <p:fltVal val="0"/>
                                          </p:val>
                                        </p:tav>
                                        <p:tav tm="100000">
                                          <p:val>
                                            <p:strVal val="#ppt_w"/>
                                          </p:val>
                                        </p:tav>
                                      </p:tavLst>
                                    </p:anim>
                                    <p:anim calcmode="lin" valueType="num">
                                      <p:cBhvr>
                                        <p:cTn id="105" dur="750" fill="hold"/>
                                        <p:tgtEl>
                                          <p:spTgt spid="28"/>
                                        </p:tgtEl>
                                        <p:attrNameLst>
                                          <p:attrName>ppt_h</p:attrName>
                                        </p:attrNameLst>
                                      </p:cBhvr>
                                      <p:tavLst>
                                        <p:tav tm="0">
                                          <p:val>
                                            <p:fltVal val="0"/>
                                          </p:val>
                                        </p:tav>
                                        <p:tav tm="100000">
                                          <p:val>
                                            <p:strVal val="#ppt_h"/>
                                          </p:val>
                                        </p:tav>
                                      </p:tavLst>
                                    </p:anim>
                                    <p:anim calcmode="lin" valueType="num">
                                      <p:cBhvr>
                                        <p:cTn id="106" dur="750" fill="hold"/>
                                        <p:tgtEl>
                                          <p:spTgt spid="28"/>
                                        </p:tgtEl>
                                        <p:attrNameLst>
                                          <p:attrName>style.rotation</p:attrName>
                                        </p:attrNameLst>
                                      </p:cBhvr>
                                      <p:tavLst>
                                        <p:tav tm="0">
                                          <p:val>
                                            <p:fltVal val="90"/>
                                          </p:val>
                                        </p:tav>
                                        <p:tav tm="100000">
                                          <p:val>
                                            <p:fltVal val="0"/>
                                          </p:val>
                                        </p:tav>
                                      </p:tavLst>
                                    </p:anim>
                                    <p:animEffect transition="in" filter="fade">
                                      <p:cBhvr>
                                        <p:cTn id="107" dur="75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wipe(left)">
                                      <p:cBhvr>
                                        <p:cTn id="112" dur="500"/>
                                        <p:tgtEl>
                                          <p:spTgt spid="21"/>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wipe(left)">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2"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Effect transition="in" filter="wipe(right)">
                                      <p:cBhvr>
                                        <p:cTn id="1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animBg="1"/>
      <p:bldP spid="19" grpId="0" animBg="1"/>
      <p:bldP spid="20" grpId="0" animBg="1"/>
      <p:bldP spid="5" grpId="0" animBg="1"/>
      <p:bldP spid="6" grpId="0" animBg="1"/>
      <p:bldP spid="14" grpId="0" animBg="1"/>
      <p:bldP spid="24" grpId="0" animBg="1"/>
      <p:bldP spid="18" grpId="0" animBg="1"/>
      <p:bldP spid="28" grpId="0" animBg="1"/>
      <p:bldP spid="21" grpId="0" animBg="1"/>
      <p:bldP spid="22"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724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Nomadum</a:t>
            </a:r>
            <a:r>
              <a:rPr lang="nl-NL" sz="2000" dirty="0">
                <a:latin typeface="Calibri" panose="020F0502020204030204" pitchFamily="34" charset="0"/>
              </a:rPr>
              <a:t> genus et </a:t>
            </a:r>
            <a:r>
              <a:rPr lang="nl-NL" sz="2000" dirty="0" err="1">
                <a:latin typeface="Calibri" panose="020F0502020204030204" pitchFamily="34" charset="0"/>
              </a:rPr>
              <a:t>discinctos</a:t>
            </a:r>
            <a:r>
              <a:rPr lang="nl-NL" sz="2000" dirty="0">
                <a:latin typeface="Calibri" panose="020F0502020204030204" pitchFamily="34" charset="0"/>
              </a:rPr>
              <a:t> </a:t>
            </a:r>
            <a:r>
              <a:rPr lang="nl-NL" sz="2000" dirty="0" err="1">
                <a:latin typeface="Calibri" panose="020F0502020204030204" pitchFamily="34" charset="0"/>
              </a:rPr>
              <a:t>Mulciber</a:t>
            </a:r>
            <a:r>
              <a:rPr lang="nl-NL" sz="2000" dirty="0">
                <a:latin typeface="Calibri" panose="020F0502020204030204" pitchFamily="34" charset="0"/>
              </a:rPr>
              <a:t> Afros,</a:t>
            </a:r>
          </a:p>
          <a:p>
            <a:pPr>
              <a:spcAft>
                <a:spcPts val="4200"/>
              </a:spcAft>
              <a:tabLst>
                <a:tab pos="809625" algn="l"/>
              </a:tabLst>
            </a:pPr>
            <a:r>
              <a:rPr lang="nl-NL" sz="2000" dirty="0">
                <a:latin typeface="Calibri" panose="020F0502020204030204" pitchFamily="34" charset="0"/>
              </a:rPr>
              <a:t>725	</a:t>
            </a:r>
            <a:r>
              <a:rPr lang="nl-NL" sz="2000" dirty="0" err="1">
                <a:latin typeface="Calibri" panose="020F0502020204030204" pitchFamily="34" charset="0"/>
              </a:rPr>
              <a:t>hic</a:t>
            </a:r>
            <a:r>
              <a:rPr lang="nl-NL" sz="2000" dirty="0">
                <a:latin typeface="Calibri" panose="020F0502020204030204" pitchFamily="34" charset="0"/>
              </a:rPr>
              <a:t> </a:t>
            </a:r>
            <a:r>
              <a:rPr lang="nl-NL" sz="2000" dirty="0" err="1">
                <a:latin typeface="Calibri" panose="020F0502020204030204" pitchFamily="34" charset="0"/>
              </a:rPr>
              <a:t>Lelegas</a:t>
            </a:r>
            <a:r>
              <a:rPr lang="nl-NL" sz="2000" dirty="0">
                <a:latin typeface="Calibri" panose="020F0502020204030204" pitchFamily="34" charset="0"/>
              </a:rPr>
              <a:t> </a:t>
            </a:r>
            <a:r>
              <a:rPr lang="nl-NL" sz="2000" dirty="0" err="1">
                <a:latin typeface="Calibri" panose="020F0502020204030204" pitchFamily="34" charset="0"/>
              </a:rPr>
              <a:t>Carasque</a:t>
            </a:r>
            <a:r>
              <a:rPr lang="nl-NL" sz="2000" dirty="0">
                <a:latin typeface="Calibri" panose="020F0502020204030204" pitchFamily="34" charset="0"/>
              </a:rPr>
              <a:t> </a:t>
            </a:r>
            <a:r>
              <a:rPr lang="nl-NL" sz="2000" dirty="0" err="1">
                <a:latin typeface="Calibri" panose="020F0502020204030204" pitchFamily="34" charset="0"/>
              </a:rPr>
              <a:t>sagittiferosque</a:t>
            </a:r>
            <a:r>
              <a:rPr lang="nl-NL" sz="2000" dirty="0">
                <a:latin typeface="Calibri" panose="020F0502020204030204" pitchFamily="34" charset="0"/>
              </a:rPr>
              <a:t> </a:t>
            </a:r>
            <a:r>
              <a:rPr lang="nl-NL" sz="2000" dirty="0" err="1">
                <a:latin typeface="Calibri" panose="020F0502020204030204" pitchFamily="34" charset="0"/>
              </a:rPr>
              <a:t>Gelonos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726	</a:t>
            </a:r>
            <a:r>
              <a:rPr lang="nl-NL" sz="2000" dirty="0" err="1">
                <a:latin typeface="Calibri" panose="020F0502020204030204" pitchFamily="34" charset="0"/>
              </a:rPr>
              <a:t>finxerat</a:t>
            </a:r>
            <a:r>
              <a:rPr lang="nl-NL" sz="2000" dirty="0">
                <a:latin typeface="Calibri" panose="020F0502020204030204" pitchFamily="34" charset="0"/>
              </a:rPr>
              <a:t>; </a:t>
            </a:r>
            <a:r>
              <a:rPr lang="nl-NL" sz="2000" dirty="0" err="1">
                <a:latin typeface="Calibri" panose="020F0502020204030204" pitchFamily="34" charset="0"/>
              </a:rPr>
              <a:t>Euphrates</a:t>
            </a:r>
            <a:r>
              <a:rPr lang="nl-NL" sz="2000" dirty="0">
                <a:latin typeface="Calibri" panose="020F0502020204030204" pitchFamily="34" charset="0"/>
              </a:rPr>
              <a:t> </a:t>
            </a:r>
            <a:r>
              <a:rPr lang="nl-NL" sz="2000" dirty="0" err="1">
                <a:latin typeface="Calibri" panose="020F0502020204030204" pitchFamily="34" charset="0"/>
              </a:rPr>
              <a:t>ibat</a:t>
            </a:r>
            <a:r>
              <a:rPr lang="nl-NL" sz="2000" dirty="0">
                <a:latin typeface="Calibri" panose="020F0502020204030204" pitchFamily="34" charset="0"/>
              </a:rPr>
              <a:t> </a:t>
            </a:r>
            <a:r>
              <a:rPr lang="nl-NL" sz="2000" dirty="0" err="1">
                <a:latin typeface="Calibri" panose="020F0502020204030204" pitchFamily="34" charset="0"/>
              </a:rPr>
              <a:t>iam</a:t>
            </a:r>
            <a:r>
              <a:rPr lang="nl-NL" sz="2000" dirty="0">
                <a:latin typeface="Calibri" panose="020F0502020204030204" pitchFamily="34" charset="0"/>
              </a:rPr>
              <a:t> </a:t>
            </a:r>
            <a:r>
              <a:rPr lang="nl-NL" sz="2000" dirty="0" err="1">
                <a:latin typeface="Calibri" panose="020F0502020204030204" pitchFamily="34" charset="0"/>
              </a:rPr>
              <a:t>mollior</a:t>
            </a:r>
            <a:r>
              <a:rPr lang="nl-NL" sz="2000" dirty="0">
                <a:latin typeface="Calibri" panose="020F0502020204030204" pitchFamily="34" charset="0"/>
              </a:rPr>
              <a:t> </a:t>
            </a:r>
            <a:r>
              <a:rPr lang="nl-NL" sz="2000" dirty="0" err="1">
                <a:latin typeface="Calibri" panose="020F0502020204030204" pitchFamily="34" charset="0"/>
              </a:rPr>
              <a:t>undis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727	</a:t>
            </a:r>
            <a:r>
              <a:rPr lang="nl-NL" sz="2000" dirty="0" err="1">
                <a:latin typeface="Calibri" panose="020F0502020204030204" pitchFamily="34" charset="0"/>
              </a:rPr>
              <a:t>extremique</a:t>
            </a:r>
            <a:r>
              <a:rPr lang="nl-NL" sz="2000" dirty="0">
                <a:latin typeface="Calibri" panose="020F0502020204030204" pitchFamily="34" charset="0"/>
              </a:rPr>
              <a:t> </a:t>
            </a:r>
            <a:r>
              <a:rPr lang="nl-NL" sz="2000" dirty="0" err="1">
                <a:latin typeface="Calibri" panose="020F0502020204030204" pitchFamily="34" charset="0"/>
              </a:rPr>
              <a:t>hominum</a:t>
            </a:r>
            <a:r>
              <a:rPr lang="nl-NL" sz="2000" dirty="0">
                <a:latin typeface="Calibri" panose="020F0502020204030204" pitchFamily="34" charset="0"/>
              </a:rPr>
              <a:t> </a:t>
            </a:r>
            <a:r>
              <a:rPr lang="nl-NL" sz="2000" dirty="0" err="1">
                <a:latin typeface="Calibri" panose="020F0502020204030204" pitchFamily="34" charset="0"/>
              </a:rPr>
              <a:t>Morini</a:t>
            </a:r>
            <a:r>
              <a:rPr lang="nl-NL" sz="2000" dirty="0">
                <a:latin typeface="Calibri" panose="020F0502020204030204" pitchFamily="34" charset="0"/>
              </a:rPr>
              <a:t>, </a:t>
            </a:r>
            <a:r>
              <a:rPr lang="nl-NL" sz="2000" dirty="0" err="1">
                <a:latin typeface="Calibri" panose="020F0502020204030204" pitchFamily="34" charset="0"/>
              </a:rPr>
              <a:t>Rhenusque</a:t>
            </a:r>
            <a:r>
              <a:rPr lang="nl-NL" sz="2000" dirty="0">
                <a:latin typeface="Calibri" panose="020F0502020204030204" pitchFamily="34" charset="0"/>
              </a:rPr>
              <a:t> </a:t>
            </a:r>
            <a:r>
              <a:rPr lang="nl-NL" sz="2000" dirty="0" err="1">
                <a:latin typeface="Calibri" panose="020F0502020204030204" pitchFamily="34" charset="0"/>
              </a:rPr>
              <a:t>bicornis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728	</a:t>
            </a:r>
            <a:r>
              <a:rPr lang="nl-NL" sz="2000" dirty="0" err="1">
                <a:latin typeface="Calibri" panose="020F0502020204030204" pitchFamily="34" charset="0"/>
              </a:rPr>
              <a:t>indomitique</a:t>
            </a:r>
            <a:r>
              <a:rPr lang="nl-NL" sz="2000" dirty="0">
                <a:latin typeface="Calibri" panose="020F0502020204030204" pitchFamily="34" charset="0"/>
              </a:rPr>
              <a:t> </a:t>
            </a:r>
            <a:r>
              <a:rPr lang="nl-NL" sz="2000" dirty="0" err="1">
                <a:latin typeface="Calibri" panose="020F0502020204030204" pitchFamily="34" charset="0"/>
              </a:rPr>
              <a:t>Dahae</a:t>
            </a:r>
            <a:r>
              <a:rPr lang="nl-NL" sz="2000" dirty="0">
                <a:latin typeface="Calibri" panose="020F0502020204030204" pitchFamily="34" charset="0"/>
              </a:rPr>
              <a:t>, et </a:t>
            </a:r>
            <a:r>
              <a:rPr lang="nl-NL" sz="2000" dirty="0" err="1">
                <a:latin typeface="Calibri" panose="020F0502020204030204" pitchFamily="34" charset="0"/>
              </a:rPr>
              <a:t>pontem</a:t>
            </a:r>
            <a:r>
              <a:rPr lang="nl-NL" sz="2000" dirty="0">
                <a:latin typeface="Calibri" panose="020F0502020204030204" pitchFamily="34" charset="0"/>
              </a:rPr>
              <a:t> </a:t>
            </a:r>
            <a:r>
              <a:rPr lang="nl-NL" sz="2000" dirty="0" err="1">
                <a:latin typeface="Calibri" panose="020F0502020204030204" pitchFamily="34" charset="0"/>
              </a:rPr>
              <a:t>indignatus</a:t>
            </a:r>
            <a:r>
              <a:rPr lang="nl-NL" sz="2000" dirty="0">
                <a:latin typeface="Calibri" panose="020F0502020204030204" pitchFamily="34" charset="0"/>
              </a:rPr>
              <a:t> </a:t>
            </a:r>
            <a:r>
              <a:rPr lang="nl-NL" sz="2000" dirty="0" err="1">
                <a:latin typeface="Calibri" panose="020F0502020204030204" pitchFamily="34" charset="0"/>
              </a:rPr>
              <a:t>Araxes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2046624" y="3204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188000" y="3669512"/>
            <a:ext cx="79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ounded Rectangle 12">
            <a:extLst>
              <a:ext uri="{FF2B5EF4-FFF2-40B4-BE49-F238E27FC236}">
                <a16:creationId xmlns="" xmlns:a16="http://schemas.microsoft.com/office/drawing/2014/main" id="{31E1636C-321F-4ACA-B16E-FEF21B08B096}"/>
              </a:ext>
            </a:extLst>
          </p:cNvPr>
          <p:cNvSpPr/>
          <p:nvPr/>
        </p:nvSpPr>
        <p:spPr bwMode="auto">
          <a:xfrm>
            <a:off x="2888416" y="13482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Rounded Rectangle 12">
            <a:extLst>
              <a:ext uri="{FF2B5EF4-FFF2-40B4-BE49-F238E27FC236}">
                <a16:creationId xmlns="" xmlns:a16="http://schemas.microsoft.com/office/drawing/2014/main" id="{31E1636C-321F-4ACA-B16E-FEF21B08B096}"/>
              </a:ext>
            </a:extLst>
          </p:cNvPr>
          <p:cNvSpPr/>
          <p:nvPr/>
        </p:nvSpPr>
        <p:spPr bwMode="auto">
          <a:xfrm>
            <a:off x="5811328" y="13482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4000500" y="1472801"/>
            <a:ext cx="1981200" cy="279799"/>
          </a:xfrm>
          <a:custGeom>
            <a:avLst/>
            <a:gdLst>
              <a:gd name="connsiteX0" fmla="*/ 0 w 1981200"/>
              <a:gd name="connsiteY0" fmla="*/ 279799 h 279799"/>
              <a:gd name="connsiteX1" fmla="*/ 444500 w 1981200"/>
              <a:gd name="connsiteY1" fmla="*/ 63899 h 279799"/>
              <a:gd name="connsiteX2" fmla="*/ 774700 w 1981200"/>
              <a:gd name="connsiteY2" fmla="*/ 203599 h 279799"/>
              <a:gd name="connsiteX3" fmla="*/ 1473200 w 1981200"/>
              <a:gd name="connsiteY3" fmla="*/ 399 h 279799"/>
              <a:gd name="connsiteX4" fmla="*/ 1981200 w 1981200"/>
              <a:gd name="connsiteY4" fmla="*/ 267099 h 279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279799">
                <a:moveTo>
                  <a:pt x="0" y="279799"/>
                </a:moveTo>
                <a:cubicBezTo>
                  <a:pt x="157691" y="178199"/>
                  <a:pt x="315383" y="76599"/>
                  <a:pt x="444500" y="63899"/>
                </a:cubicBezTo>
                <a:cubicBezTo>
                  <a:pt x="573617" y="51199"/>
                  <a:pt x="603250" y="214182"/>
                  <a:pt x="774700" y="203599"/>
                </a:cubicBezTo>
                <a:cubicBezTo>
                  <a:pt x="946150" y="193016"/>
                  <a:pt x="1272117" y="-10184"/>
                  <a:pt x="1473200" y="399"/>
                </a:cubicBezTo>
                <a:cubicBezTo>
                  <a:pt x="1674283" y="10982"/>
                  <a:pt x="1827741" y="139040"/>
                  <a:pt x="1981200" y="26709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1" name="Rounded Rectangle 12">
            <a:extLst>
              <a:ext uri="{FF2B5EF4-FFF2-40B4-BE49-F238E27FC236}">
                <a16:creationId xmlns="" xmlns:a16="http://schemas.microsoft.com/office/drawing/2014/main" id="{31E1636C-321F-4ACA-B16E-FEF21B08B096}"/>
              </a:ext>
            </a:extLst>
          </p:cNvPr>
          <p:cNvSpPr/>
          <p:nvPr/>
        </p:nvSpPr>
        <p:spPr bwMode="auto">
          <a:xfrm>
            <a:off x="5029664" y="13482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Rounded Rectangle 12">
            <a:extLst>
              <a:ext uri="{FF2B5EF4-FFF2-40B4-BE49-F238E27FC236}">
                <a16:creationId xmlns="" xmlns:a16="http://schemas.microsoft.com/office/drawing/2014/main" id="{31E1636C-321F-4ACA-B16E-FEF21B08B096}"/>
              </a:ext>
            </a:extLst>
          </p:cNvPr>
          <p:cNvSpPr/>
          <p:nvPr/>
        </p:nvSpPr>
        <p:spPr bwMode="auto">
          <a:xfrm>
            <a:off x="1745984"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Rounded Rectangle 12">
            <a:extLst>
              <a:ext uri="{FF2B5EF4-FFF2-40B4-BE49-F238E27FC236}">
                <a16:creationId xmlns="" xmlns:a16="http://schemas.microsoft.com/office/drawing/2014/main" id="{31E1636C-321F-4ACA-B16E-FEF21B08B096}"/>
              </a:ext>
            </a:extLst>
          </p:cNvPr>
          <p:cNvSpPr/>
          <p:nvPr/>
        </p:nvSpPr>
        <p:spPr bwMode="auto">
          <a:xfrm>
            <a:off x="2504288"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6" name="Rounded Rectangle 12">
            <a:extLst>
              <a:ext uri="{FF2B5EF4-FFF2-40B4-BE49-F238E27FC236}">
                <a16:creationId xmlns="" xmlns:a16="http://schemas.microsoft.com/office/drawing/2014/main" id="{31E1636C-321F-4ACA-B16E-FEF21B08B096}"/>
              </a:ext>
            </a:extLst>
          </p:cNvPr>
          <p:cNvSpPr/>
          <p:nvPr/>
        </p:nvSpPr>
        <p:spPr bwMode="auto">
          <a:xfrm>
            <a:off x="5191664" y="21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cxnSp>
        <p:nvCxnSpPr>
          <p:cNvPr id="17" name="Straight Connector 10">
            <a:extLst>
              <a:ext uri="{FF2B5EF4-FFF2-40B4-BE49-F238E27FC236}">
                <a16:creationId xmlns="" xmlns:a16="http://schemas.microsoft.com/office/drawing/2014/main" id="{7EA249D8-42B6-44D3-89A6-A689AAB1CC93}"/>
              </a:ext>
            </a:extLst>
          </p:cNvPr>
          <p:cNvCxnSpPr/>
          <p:nvPr/>
        </p:nvCxnSpPr>
        <p:spPr bwMode="auto">
          <a:xfrm>
            <a:off x="6315712"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3177256" y="3669512"/>
            <a:ext cx="36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1">
            <a:extLst>
              <a:ext uri="{FF2B5EF4-FFF2-40B4-BE49-F238E27FC236}">
                <a16:creationId xmlns="" xmlns:a16="http://schemas.microsoft.com/office/drawing/2014/main" id="{20A68504-B774-41B7-A7BC-92381FDC218A}"/>
              </a:ext>
            </a:extLst>
          </p:cNvPr>
          <p:cNvCxnSpPr/>
          <p:nvPr/>
        </p:nvCxnSpPr>
        <p:spPr bwMode="auto">
          <a:xfrm>
            <a:off x="4451744" y="5353096"/>
            <a:ext cx="100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ounded Rectangle 12">
            <a:extLst>
              <a:ext uri="{FF2B5EF4-FFF2-40B4-BE49-F238E27FC236}">
                <a16:creationId xmlns="" xmlns:a16="http://schemas.microsoft.com/office/drawing/2014/main" id="{31E1636C-321F-4ACA-B16E-FEF21B08B096}"/>
              </a:ext>
            </a:extLst>
          </p:cNvPr>
          <p:cNvSpPr/>
          <p:nvPr/>
        </p:nvSpPr>
        <p:spPr bwMode="auto">
          <a:xfrm>
            <a:off x="2449940" y="29998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4"/>
          <p:cNvSpPr/>
          <p:nvPr/>
        </p:nvSpPr>
        <p:spPr bwMode="auto">
          <a:xfrm>
            <a:off x="2572512" y="3157621"/>
            <a:ext cx="1914144" cy="243947"/>
          </a:xfrm>
          <a:custGeom>
            <a:avLst/>
            <a:gdLst>
              <a:gd name="connsiteX0" fmla="*/ 1914144 w 1914144"/>
              <a:gd name="connsiteY0" fmla="*/ 219563 h 243947"/>
              <a:gd name="connsiteX1" fmla="*/ 999744 w 1914144"/>
              <a:gd name="connsiteY1" fmla="*/ 107 h 243947"/>
              <a:gd name="connsiteX2" fmla="*/ 0 w 1914144"/>
              <a:gd name="connsiteY2" fmla="*/ 243947 h 243947"/>
              <a:gd name="connsiteX3" fmla="*/ 0 w 1914144"/>
              <a:gd name="connsiteY3" fmla="*/ 243947 h 243947"/>
              <a:gd name="connsiteX4" fmla="*/ 0 w 1914144"/>
              <a:gd name="connsiteY4" fmla="*/ 243947 h 243947"/>
              <a:gd name="connsiteX5" fmla="*/ 0 w 1914144"/>
              <a:gd name="connsiteY5" fmla="*/ 243947 h 243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14144" h="243947">
                <a:moveTo>
                  <a:pt x="1914144" y="219563"/>
                </a:moveTo>
                <a:cubicBezTo>
                  <a:pt x="1616456" y="107803"/>
                  <a:pt x="1318768" y="-3957"/>
                  <a:pt x="999744" y="107"/>
                </a:cubicBezTo>
                <a:cubicBezTo>
                  <a:pt x="680720" y="4171"/>
                  <a:pt x="0" y="243947"/>
                  <a:pt x="0" y="243947"/>
                </a:cubicBezTo>
                <a:lnTo>
                  <a:pt x="0" y="243947"/>
                </a:lnTo>
                <a:lnTo>
                  <a:pt x="0" y="243947"/>
                </a:lnTo>
                <a:lnTo>
                  <a:pt x="0" y="243947"/>
                </a:ln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31E1636C-321F-4ACA-B16E-FEF21B08B096}"/>
              </a:ext>
            </a:extLst>
          </p:cNvPr>
          <p:cNvSpPr/>
          <p:nvPr/>
        </p:nvSpPr>
        <p:spPr bwMode="auto">
          <a:xfrm>
            <a:off x="3646720" y="387664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5"/>
          <p:cNvSpPr/>
          <p:nvPr/>
        </p:nvSpPr>
        <p:spPr bwMode="auto">
          <a:xfrm>
            <a:off x="1536192" y="4009956"/>
            <a:ext cx="2328672" cy="245052"/>
          </a:xfrm>
          <a:custGeom>
            <a:avLst/>
            <a:gdLst>
              <a:gd name="connsiteX0" fmla="*/ 0 w 2328672"/>
              <a:gd name="connsiteY0" fmla="*/ 232860 h 245052"/>
              <a:gd name="connsiteX1" fmla="*/ 414528 w 2328672"/>
              <a:gd name="connsiteY1" fmla="*/ 62172 h 245052"/>
              <a:gd name="connsiteX2" fmla="*/ 865632 w 2328672"/>
              <a:gd name="connsiteY2" fmla="*/ 147516 h 245052"/>
              <a:gd name="connsiteX3" fmla="*/ 1341120 w 2328672"/>
              <a:gd name="connsiteY3" fmla="*/ 1212 h 245052"/>
              <a:gd name="connsiteX4" fmla="*/ 2328672 w 2328672"/>
              <a:gd name="connsiteY4" fmla="*/ 245052 h 245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8672" h="245052">
                <a:moveTo>
                  <a:pt x="0" y="232860"/>
                </a:moveTo>
                <a:cubicBezTo>
                  <a:pt x="135128" y="154628"/>
                  <a:pt x="270256" y="76396"/>
                  <a:pt x="414528" y="62172"/>
                </a:cubicBezTo>
                <a:cubicBezTo>
                  <a:pt x="558800" y="47948"/>
                  <a:pt x="711200" y="157676"/>
                  <a:pt x="865632" y="147516"/>
                </a:cubicBezTo>
                <a:cubicBezTo>
                  <a:pt x="1020064" y="137356"/>
                  <a:pt x="1097280" y="-15044"/>
                  <a:pt x="1341120" y="1212"/>
                </a:cubicBezTo>
                <a:cubicBezTo>
                  <a:pt x="1584960" y="17468"/>
                  <a:pt x="1956816" y="131260"/>
                  <a:pt x="2328672" y="24505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31E1636C-321F-4ACA-B16E-FEF21B08B096}"/>
              </a:ext>
            </a:extLst>
          </p:cNvPr>
          <p:cNvSpPr/>
          <p:nvPr/>
        </p:nvSpPr>
        <p:spPr bwMode="auto">
          <a:xfrm>
            <a:off x="4530992" y="38799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 xmlns:a16="http://schemas.microsoft.com/office/drawing/2014/main" id="{31E1636C-321F-4ACA-B16E-FEF21B08B096}"/>
              </a:ext>
            </a:extLst>
          </p:cNvPr>
          <p:cNvSpPr/>
          <p:nvPr/>
        </p:nvSpPr>
        <p:spPr bwMode="auto">
          <a:xfrm>
            <a:off x="2666288" y="47013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31E1636C-321F-4ACA-B16E-FEF21B08B096}"/>
              </a:ext>
            </a:extLst>
          </p:cNvPr>
          <p:cNvSpPr/>
          <p:nvPr/>
        </p:nvSpPr>
        <p:spPr bwMode="auto">
          <a:xfrm>
            <a:off x="5725728" y="47013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Freeform 40">
            <a:extLst>
              <a:ext uri="{FF2B5EF4-FFF2-40B4-BE49-F238E27FC236}">
                <a16:creationId xmlns="" xmlns:a16="http://schemas.microsoft.com/office/drawing/2014/main" id="{63DDB7CD-27E6-4D78-B4CB-318FDE942536}"/>
              </a:ext>
            </a:extLst>
          </p:cNvPr>
          <p:cNvSpPr/>
          <p:nvPr/>
        </p:nvSpPr>
        <p:spPr bwMode="auto">
          <a:xfrm>
            <a:off x="3508609" y="496203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41">
            <a:extLst>
              <a:ext uri="{FF2B5EF4-FFF2-40B4-BE49-F238E27FC236}">
                <a16:creationId xmlns="" xmlns:a16="http://schemas.microsoft.com/office/drawing/2014/main" id="{D438EFD4-4F16-4229-870B-2267AB4EA1FC}"/>
              </a:ext>
            </a:extLst>
          </p:cNvPr>
          <p:cNvSpPr/>
          <p:nvPr/>
        </p:nvSpPr>
        <p:spPr bwMode="auto">
          <a:xfrm flipH="1">
            <a:off x="5335664" y="496203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Vrije vorm 18"/>
          <p:cNvSpPr/>
          <p:nvPr/>
        </p:nvSpPr>
        <p:spPr bwMode="auto">
          <a:xfrm>
            <a:off x="4838700" y="4686106"/>
            <a:ext cx="1082040" cy="472634"/>
          </a:xfrm>
          <a:custGeom>
            <a:avLst/>
            <a:gdLst>
              <a:gd name="connsiteX0" fmla="*/ 0 w 1082040"/>
              <a:gd name="connsiteY0" fmla="*/ 426914 h 472634"/>
              <a:gd name="connsiteX1" fmla="*/ 533400 w 1082040"/>
              <a:gd name="connsiteY1" fmla="*/ 194 h 472634"/>
              <a:gd name="connsiteX2" fmla="*/ 1082040 w 1082040"/>
              <a:gd name="connsiteY2" fmla="*/ 472634 h 472634"/>
            </a:gdLst>
            <a:ahLst/>
            <a:cxnLst>
              <a:cxn ang="0">
                <a:pos x="connsiteX0" y="connsiteY0"/>
              </a:cxn>
              <a:cxn ang="0">
                <a:pos x="connsiteX1" y="connsiteY1"/>
              </a:cxn>
              <a:cxn ang="0">
                <a:pos x="connsiteX2" y="connsiteY2"/>
              </a:cxn>
            </a:cxnLst>
            <a:rect l="l" t="t" r="r" b="b"/>
            <a:pathLst>
              <a:path w="1082040" h="472634">
                <a:moveTo>
                  <a:pt x="0" y="426914"/>
                </a:moveTo>
                <a:cubicBezTo>
                  <a:pt x="176530" y="209744"/>
                  <a:pt x="353060" y="-7426"/>
                  <a:pt x="533400" y="194"/>
                </a:cubicBezTo>
                <a:cubicBezTo>
                  <a:pt x="713740" y="7814"/>
                  <a:pt x="897890" y="240224"/>
                  <a:pt x="1082040" y="47263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34" name="Rounded Rectangle 12">
            <a:extLst>
              <a:ext uri="{FF2B5EF4-FFF2-40B4-BE49-F238E27FC236}">
                <a16:creationId xmlns="" xmlns:a16="http://schemas.microsoft.com/office/drawing/2014/main" id="{9AD19DD1-E140-4B80-B38A-6B679C816A8B}"/>
              </a:ext>
            </a:extLst>
          </p:cNvPr>
          <p:cNvSpPr/>
          <p:nvPr/>
        </p:nvSpPr>
        <p:spPr bwMode="auto">
          <a:xfrm>
            <a:off x="3666930" y="4701396"/>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25025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750" fill="hold"/>
                                        <p:tgtEl>
                                          <p:spTgt spid="11"/>
                                        </p:tgtEl>
                                        <p:attrNameLst>
                                          <p:attrName>ppt_w</p:attrName>
                                        </p:attrNameLst>
                                      </p:cBhvr>
                                      <p:tavLst>
                                        <p:tav tm="0">
                                          <p:val>
                                            <p:fltVal val="0"/>
                                          </p:val>
                                        </p:tav>
                                        <p:tav tm="100000">
                                          <p:val>
                                            <p:strVal val="#ppt_w"/>
                                          </p:val>
                                        </p:tav>
                                      </p:tavLst>
                                    </p:anim>
                                    <p:anim calcmode="lin" valueType="num">
                                      <p:cBhvr>
                                        <p:cTn id="20" dur="750" fill="hold"/>
                                        <p:tgtEl>
                                          <p:spTgt spid="11"/>
                                        </p:tgtEl>
                                        <p:attrNameLst>
                                          <p:attrName>ppt_h</p:attrName>
                                        </p:attrNameLst>
                                      </p:cBhvr>
                                      <p:tavLst>
                                        <p:tav tm="0">
                                          <p:val>
                                            <p:fltVal val="0"/>
                                          </p:val>
                                        </p:tav>
                                        <p:tav tm="100000">
                                          <p:val>
                                            <p:strVal val="#ppt_h"/>
                                          </p:val>
                                        </p:tav>
                                      </p:tavLst>
                                    </p:anim>
                                    <p:anim calcmode="lin" valueType="num">
                                      <p:cBhvr>
                                        <p:cTn id="21" dur="750" fill="hold"/>
                                        <p:tgtEl>
                                          <p:spTgt spid="11"/>
                                        </p:tgtEl>
                                        <p:attrNameLst>
                                          <p:attrName>style.rotation</p:attrName>
                                        </p:attrNameLst>
                                      </p:cBhvr>
                                      <p:tavLst>
                                        <p:tav tm="0">
                                          <p:val>
                                            <p:fltVal val="90"/>
                                          </p:val>
                                        </p:tav>
                                        <p:tav tm="100000">
                                          <p:val>
                                            <p:fltVal val="0"/>
                                          </p:val>
                                        </p:tav>
                                      </p:tavLst>
                                    </p:anim>
                                    <p:animEffect transition="in" filter="fade">
                                      <p:cBhvr>
                                        <p:cTn id="22" dur="7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750" fill="hold"/>
                                        <p:tgtEl>
                                          <p:spTgt spid="12"/>
                                        </p:tgtEl>
                                        <p:attrNameLst>
                                          <p:attrName>ppt_w</p:attrName>
                                        </p:attrNameLst>
                                      </p:cBhvr>
                                      <p:tavLst>
                                        <p:tav tm="0">
                                          <p:val>
                                            <p:fltVal val="0"/>
                                          </p:val>
                                        </p:tav>
                                        <p:tav tm="100000">
                                          <p:val>
                                            <p:strVal val="#ppt_w"/>
                                          </p:val>
                                        </p:tav>
                                      </p:tavLst>
                                    </p:anim>
                                    <p:anim calcmode="lin" valueType="num">
                                      <p:cBhvr>
                                        <p:cTn id="28" dur="750" fill="hold"/>
                                        <p:tgtEl>
                                          <p:spTgt spid="12"/>
                                        </p:tgtEl>
                                        <p:attrNameLst>
                                          <p:attrName>ppt_h</p:attrName>
                                        </p:attrNameLst>
                                      </p:cBhvr>
                                      <p:tavLst>
                                        <p:tav tm="0">
                                          <p:val>
                                            <p:fltVal val="0"/>
                                          </p:val>
                                        </p:tav>
                                        <p:tav tm="100000">
                                          <p:val>
                                            <p:strVal val="#ppt_h"/>
                                          </p:val>
                                        </p:tav>
                                      </p:tavLst>
                                    </p:anim>
                                    <p:anim calcmode="lin" valueType="num">
                                      <p:cBhvr>
                                        <p:cTn id="29" dur="750" fill="hold"/>
                                        <p:tgtEl>
                                          <p:spTgt spid="12"/>
                                        </p:tgtEl>
                                        <p:attrNameLst>
                                          <p:attrName>style.rotation</p:attrName>
                                        </p:attrNameLst>
                                      </p:cBhvr>
                                      <p:tavLst>
                                        <p:tav tm="0">
                                          <p:val>
                                            <p:fltVal val="90"/>
                                          </p:val>
                                        </p:tav>
                                        <p:tav tm="100000">
                                          <p:val>
                                            <p:fltVal val="0"/>
                                          </p:val>
                                        </p:tav>
                                      </p:tavLst>
                                    </p:anim>
                                    <p:animEffect transition="in" filter="fade">
                                      <p:cBhvr>
                                        <p:cTn id="30" dur="750"/>
                                        <p:tgtEl>
                                          <p:spTgt spid="12"/>
                                        </p:tgtEl>
                                      </p:cBhvr>
                                    </p:animEffect>
                                  </p:childTnLst>
                                </p:cTn>
                              </p:par>
                            </p:childTnLst>
                          </p:cTn>
                        </p:par>
                        <p:par>
                          <p:cTn id="31" fill="hold">
                            <p:stCondLst>
                              <p:cond delay="750"/>
                            </p:stCondLst>
                            <p:childTnLst>
                              <p:par>
                                <p:cTn id="32" presetID="31"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750" fill="hold"/>
                                        <p:tgtEl>
                                          <p:spTgt spid="13"/>
                                        </p:tgtEl>
                                        <p:attrNameLst>
                                          <p:attrName>ppt_w</p:attrName>
                                        </p:attrNameLst>
                                      </p:cBhvr>
                                      <p:tavLst>
                                        <p:tav tm="0">
                                          <p:val>
                                            <p:fltVal val="0"/>
                                          </p:val>
                                        </p:tav>
                                        <p:tav tm="100000">
                                          <p:val>
                                            <p:strVal val="#ppt_w"/>
                                          </p:val>
                                        </p:tav>
                                      </p:tavLst>
                                    </p:anim>
                                    <p:anim calcmode="lin" valueType="num">
                                      <p:cBhvr>
                                        <p:cTn id="35" dur="750" fill="hold"/>
                                        <p:tgtEl>
                                          <p:spTgt spid="13"/>
                                        </p:tgtEl>
                                        <p:attrNameLst>
                                          <p:attrName>ppt_h</p:attrName>
                                        </p:attrNameLst>
                                      </p:cBhvr>
                                      <p:tavLst>
                                        <p:tav tm="0">
                                          <p:val>
                                            <p:fltVal val="0"/>
                                          </p:val>
                                        </p:tav>
                                        <p:tav tm="100000">
                                          <p:val>
                                            <p:strVal val="#ppt_h"/>
                                          </p:val>
                                        </p:tav>
                                      </p:tavLst>
                                    </p:anim>
                                    <p:anim calcmode="lin" valueType="num">
                                      <p:cBhvr>
                                        <p:cTn id="36" dur="750" fill="hold"/>
                                        <p:tgtEl>
                                          <p:spTgt spid="13"/>
                                        </p:tgtEl>
                                        <p:attrNameLst>
                                          <p:attrName>style.rotation</p:attrName>
                                        </p:attrNameLst>
                                      </p:cBhvr>
                                      <p:tavLst>
                                        <p:tav tm="0">
                                          <p:val>
                                            <p:fltVal val="90"/>
                                          </p:val>
                                        </p:tav>
                                        <p:tav tm="100000">
                                          <p:val>
                                            <p:fltVal val="0"/>
                                          </p:val>
                                        </p:tav>
                                      </p:tavLst>
                                    </p:anim>
                                    <p:animEffect transition="in" filter="fade">
                                      <p:cBhvr>
                                        <p:cTn id="37" dur="75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750" fill="hold"/>
                                        <p:tgtEl>
                                          <p:spTgt spid="14"/>
                                        </p:tgtEl>
                                        <p:attrNameLst>
                                          <p:attrName>ppt_w</p:attrName>
                                        </p:attrNameLst>
                                      </p:cBhvr>
                                      <p:tavLst>
                                        <p:tav tm="0">
                                          <p:val>
                                            <p:fltVal val="0"/>
                                          </p:val>
                                        </p:tav>
                                        <p:tav tm="100000">
                                          <p:val>
                                            <p:strVal val="#ppt_w"/>
                                          </p:val>
                                        </p:tav>
                                      </p:tavLst>
                                    </p:anim>
                                    <p:anim calcmode="lin" valueType="num">
                                      <p:cBhvr>
                                        <p:cTn id="48" dur="750" fill="hold"/>
                                        <p:tgtEl>
                                          <p:spTgt spid="14"/>
                                        </p:tgtEl>
                                        <p:attrNameLst>
                                          <p:attrName>ppt_h</p:attrName>
                                        </p:attrNameLst>
                                      </p:cBhvr>
                                      <p:tavLst>
                                        <p:tav tm="0">
                                          <p:val>
                                            <p:fltVal val="0"/>
                                          </p:val>
                                        </p:tav>
                                        <p:tav tm="100000">
                                          <p:val>
                                            <p:strVal val="#ppt_h"/>
                                          </p:val>
                                        </p:tav>
                                      </p:tavLst>
                                    </p:anim>
                                    <p:anim calcmode="lin" valueType="num">
                                      <p:cBhvr>
                                        <p:cTn id="49" dur="750" fill="hold"/>
                                        <p:tgtEl>
                                          <p:spTgt spid="14"/>
                                        </p:tgtEl>
                                        <p:attrNameLst>
                                          <p:attrName>style.rotation</p:attrName>
                                        </p:attrNameLst>
                                      </p:cBhvr>
                                      <p:tavLst>
                                        <p:tav tm="0">
                                          <p:val>
                                            <p:fltVal val="90"/>
                                          </p:val>
                                        </p:tav>
                                        <p:tav tm="100000">
                                          <p:val>
                                            <p:fltVal val="0"/>
                                          </p:val>
                                        </p:tav>
                                      </p:tavLst>
                                    </p:anim>
                                    <p:animEffect transition="in" filter="fade">
                                      <p:cBhvr>
                                        <p:cTn id="50" dur="750"/>
                                        <p:tgtEl>
                                          <p:spTgt spid="14"/>
                                        </p:tgtEl>
                                      </p:cBhvr>
                                    </p:animEffect>
                                  </p:childTnLst>
                                </p:cTn>
                              </p:par>
                            </p:childTnLst>
                          </p:cTn>
                        </p:par>
                        <p:par>
                          <p:cTn id="51" fill="hold">
                            <p:stCondLst>
                              <p:cond delay="750"/>
                            </p:stCondLst>
                            <p:childTnLst>
                              <p:par>
                                <p:cTn id="52" presetID="31" presetClass="entr" presetSubtype="0"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750" fill="hold"/>
                                        <p:tgtEl>
                                          <p:spTgt spid="15"/>
                                        </p:tgtEl>
                                        <p:attrNameLst>
                                          <p:attrName>ppt_w</p:attrName>
                                        </p:attrNameLst>
                                      </p:cBhvr>
                                      <p:tavLst>
                                        <p:tav tm="0">
                                          <p:val>
                                            <p:fltVal val="0"/>
                                          </p:val>
                                        </p:tav>
                                        <p:tav tm="100000">
                                          <p:val>
                                            <p:strVal val="#ppt_w"/>
                                          </p:val>
                                        </p:tav>
                                      </p:tavLst>
                                    </p:anim>
                                    <p:anim calcmode="lin" valueType="num">
                                      <p:cBhvr>
                                        <p:cTn id="55" dur="750" fill="hold"/>
                                        <p:tgtEl>
                                          <p:spTgt spid="15"/>
                                        </p:tgtEl>
                                        <p:attrNameLst>
                                          <p:attrName>ppt_h</p:attrName>
                                        </p:attrNameLst>
                                      </p:cBhvr>
                                      <p:tavLst>
                                        <p:tav tm="0">
                                          <p:val>
                                            <p:fltVal val="0"/>
                                          </p:val>
                                        </p:tav>
                                        <p:tav tm="100000">
                                          <p:val>
                                            <p:strVal val="#ppt_h"/>
                                          </p:val>
                                        </p:tav>
                                      </p:tavLst>
                                    </p:anim>
                                    <p:anim calcmode="lin" valueType="num">
                                      <p:cBhvr>
                                        <p:cTn id="56" dur="750" fill="hold"/>
                                        <p:tgtEl>
                                          <p:spTgt spid="15"/>
                                        </p:tgtEl>
                                        <p:attrNameLst>
                                          <p:attrName>style.rotation</p:attrName>
                                        </p:attrNameLst>
                                      </p:cBhvr>
                                      <p:tavLst>
                                        <p:tav tm="0">
                                          <p:val>
                                            <p:fltVal val="90"/>
                                          </p:val>
                                        </p:tav>
                                        <p:tav tm="100000">
                                          <p:val>
                                            <p:fltVal val="0"/>
                                          </p:val>
                                        </p:tav>
                                      </p:tavLst>
                                    </p:anim>
                                    <p:animEffect transition="in" filter="fade">
                                      <p:cBhvr>
                                        <p:cTn id="57" dur="750"/>
                                        <p:tgtEl>
                                          <p:spTgt spid="15"/>
                                        </p:tgtEl>
                                      </p:cBhvr>
                                    </p:animEffect>
                                  </p:childTnLst>
                                </p:cTn>
                              </p:par>
                            </p:childTnLst>
                          </p:cTn>
                        </p:par>
                        <p:par>
                          <p:cTn id="58" fill="hold">
                            <p:stCondLst>
                              <p:cond delay="1500"/>
                            </p:stCondLst>
                            <p:childTnLst>
                              <p:par>
                                <p:cTn id="59" presetID="31" presetClass="entr" presetSubtype="0"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750" fill="hold"/>
                                        <p:tgtEl>
                                          <p:spTgt spid="16"/>
                                        </p:tgtEl>
                                        <p:attrNameLst>
                                          <p:attrName>ppt_w</p:attrName>
                                        </p:attrNameLst>
                                      </p:cBhvr>
                                      <p:tavLst>
                                        <p:tav tm="0">
                                          <p:val>
                                            <p:fltVal val="0"/>
                                          </p:val>
                                        </p:tav>
                                        <p:tav tm="100000">
                                          <p:val>
                                            <p:strVal val="#ppt_w"/>
                                          </p:val>
                                        </p:tav>
                                      </p:tavLst>
                                    </p:anim>
                                    <p:anim calcmode="lin" valueType="num">
                                      <p:cBhvr>
                                        <p:cTn id="62" dur="750" fill="hold"/>
                                        <p:tgtEl>
                                          <p:spTgt spid="16"/>
                                        </p:tgtEl>
                                        <p:attrNameLst>
                                          <p:attrName>ppt_h</p:attrName>
                                        </p:attrNameLst>
                                      </p:cBhvr>
                                      <p:tavLst>
                                        <p:tav tm="0">
                                          <p:val>
                                            <p:fltVal val="0"/>
                                          </p:val>
                                        </p:tav>
                                        <p:tav tm="100000">
                                          <p:val>
                                            <p:strVal val="#ppt_h"/>
                                          </p:val>
                                        </p:tav>
                                      </p:tavLst>
                                    </p:anim>
                                    <p:anim calcmode="lin" valueType="num">
                                      <p:cBhvr>
                                        <p:cTn id="63" dur="750" fill="hold"/>
                                        <p:tgtEl>
                                          <p:spTgt spid="16"/>
                                        </p:tgtEl>
                                        <p:attrNameLst>
                                          <p:attrName>style.rotation</p:attrName>
                                        </p:attrNameLst>
                                      </p:cBhvr>
                                      <p:tavLst>
                                        <p:tav tm="0">
                                          <p:val>
                                            <p:fltVal val="90"/>
                                          </p:val>
                                        </p:tav>
                                        <p:tav tm="100000">
                                          <p:val>
                                            <p:fltVal val="0"/>
                                          </p:val>
                                        </p:tav>
                                      </p:tavLst>
                                    </p:anim>
                                    <p:animEffect transition="in" filter="fade">
                                      <p:cBhvr>
                                        <p:cTn id="64" dur="750"/>
                                        <p:tgtEl>
                                          <p:spTgt spid="16"/>
                                        </p:tgtEl>
                                      </p:cBhvr>
                                    </p:animEffect>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1000"/>
                                        <p:tgtEl>
                                          <p:spTgt spid="17"/>
                                        </p:tgtEl>
                                      </p:cBhvr>
                                    </p:animEffect>
                                    <p:anim calcmode="lin" valueType="num">
                                      <p:cBhvr>
                                        <p:cTn id="70" dur="1000" fill="hold"/>
                                        <p:tgtEl>
                                          <p:spTgt spid="17"/>
                                        </p:tgtEl>
                                        <p:attrNameLst>
                                          <p:attrName>ppt_x</p:attrName>
                                        </p:attrNameLst>
                                      </p:cBhvr>
                                      <p:tavLst>
                                        <p:tav tm="0">
                                          <p:val>
                                            <p:strVal val="#ppt_x"/>
                                          </p:val>
                                        </p:tav>
                                        <p:tav tm="100000">
                                          <p:val>
                                            <p:strVal val="#ppt_x"/>
                                          </p:val>
                                        </p:tav>
                                      </p:tavLst>
                                    </p:anim>
                                    <p:anim calcmode="lin" valueType="num">
                                      <p:cBhvr>
                                        <p:cTn id="7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6" presetClass="entr" presetSubtype="37" fill="hold"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barn(outVertical)">
                                      <p:cBhvr>
                                        <p:cTn id="76" dur="500"/>
                                        <p:tgtEl>
                                          <p:spTgt spid="18"/>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37" fill="hold"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barn(outVertical)">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22"/>
                                        </p:tgtEl>
                                        <p:attrNameLst>
                                          <p:attrName>style.visibility</p:attrName>
                                        </p:attrNameLst>
                                      </p:cBhvr>
                                      <p:to>
                                        <p:strVal val="visible"/>
                                      </p:to>
                                    </p:set>
                                    <p:anim calcmode="lin" valueType="num">
                                      <p:cBhvr>
                                        <p:cTn id="86" dur="750" fill="hold"/>
                                        <p:tgtEl>
                                          <p:spTgt spid="22"/>
                                        </p:tgtEl>
                                        <p:attrNameLst>
                                          <p:attrName>ppt_w</p:attrName>
                                        </p:attrNameLst>
                                      </p:cBhvr>
                                      <p:tavLst>
                                        <p:tav tm="0">
                                          <p:val>
                                            <p:fltVal val="0"/>
                                          </p:val>
                                        </p:tav>
                                        <p:tav tm="100000">
                                          <p:val>
                                            <p:strVal val="#ppt_w"/>
                                          </p:val>
                                        </p:tav>
                                      </p:tavLst>
                                    </p:anim>
                                    <p:anim calcmode="lin" valueType="num">
                                      <p:cBhvr>
                                        <p:cTn id="87" dur="750" fill="hold"/>
                                        <p:tgtEl>
                                          <p:spTgt spid="22"/>
                                        </p:tgtEl>
                                        <p:attrNameLst>
                                          <p:attrName>ppt_h</p:attrName>
                                        </p:attrNameLst>
                                      </p:cBhvr>
                                      <p:tavLst>
                                        <p:tav tm="0">
                                          <p:val>
                                            <p:fltVal val="0"/>
                                          </p:val>
                                        </p:tav>
                                        <p:tav tm="100000">
                                          <p:val>
                                            <p:strVal val="#ppt_h"/>
                                          </p:val>
                                        </p:tav>
                                      </p:tavLst>
                                    </p:anim>
                                    <p:anim calcmode="lin" valueType="num">
                                      <p:cBhvr>
                                        <p:cTn id="88" dur="750" fill="hold"/>
                                        <p:tgtEl>
                                          <p:spTgt spid="22"/>
                                        </p:tgtEl>
                                        <p:attrNameLst>
                                          <p:attrName>style.rotation</p:attrName>
                                        </p:attrNameLst>
                                      </p:cBhvr>
                                      <p:tavLst>
                                        <p:tav tm="0">
                                          <p:val>
                                            <p:fltVal val="90"/>
                                          </p:val>
                                        </p:tav>
                                        <p:tav tm="100000">
                                          <p:val>
                                            <p:fltVal val="0"/>
                                          </p:val>
                                        </p:tav>
                                      </p:tavLst>
                                    </p:anim>
                                    <p:animEffect transition="in" filter="fade">
                                      <p:cBhvr>
                                        <p:cTn id="89" dur="750"/>
                                        <p:tgtEl>
                                          <p:spTgt spid="22"/>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2" fill="hold" grpId="0" nodeType="clickEffect">
                                  <p:stCondLst>
                                    <p:cond delay="0"/>
                                  </p:stCondLst>
                                  <p:childTnLst>
                                    <p:set>
                                      <p:cBhvr>
                                        <p:cTn id="93" dur="1" fill="hold">
                                          <p:stCondLst>
                                            <p:cond delay="0"/>
                                          </p:stCondLst>
                                        </p:cTn>
                                        <p:tgtEl>
                                          <p:spTgt spid="5"/>
                                        </p:tgtEl>
                                        <p:attrNameLst>
                                          <p:attrName>style.visibility</p:attrName>
                                        </p:attrNameLst>
                                      </p:cBhvr>
                                      <p:to>
                                        <p:strVal val="visible"/>
                                      </p:to>
                                    </p:set>
                                    <p:animEffect transition="in" filter="wipe(right)">
                                      <p:cBhvr>
                                        <p:cTn id="94" dur="500"/>
                                        <p:tgtEl>
                                          <p:spTgt spid="5"/>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p:cTn id="99" dur="750" fill="hold"/>
                                        <p:tgtEl>
                                          <p:spTgt spid="24"/>
                                        </p:tgtEl>
                                        <p:attrNameLst>
                                          <p:attrName>ppt_w</p:attrName>
                                        </p:attrNameLst>
                                      </p:cBhvr>
                                      <p:tavLst>
                                        <p:tav tm="0">
                                          <p:val>
                                            <p:fltVal val="0"/>
                                          </p:val>
                                        </p:tav>
                                        <p:tav tm="100000">
                                          <p:val>
                                            <p:strVal val="#ppt_w"/>
                                          </p:val>
                                        </p:tav>
                                      </p:tavLst>
                                    </p:anim>
                                    <p:anim calcmode="lin" valueType="num">
                                      <p:cBhvr>
                                        <p:cTn id="100" dur="750" fill="hold"/>
                                        <p:tgtEl>
                                          <p:spTgt spid="24"/>
                                        </p:tgtEl>
                                        <p:attrNameLst>
                                          <p:attrName>ppt_h</p:attrName>
                                        </p:attrNameLst>
                                      </p:cBhvr>
                                      <p:tavLst>
                                        <p:tav tm="0">
                                          <p:val>
                                            <p:fltVal val="0"/>
                                          </p:val>
                                        </p:tav>
                                        <p:tav tm="100000">
                                          <p:val>
                                            <p:strVal val="#ppt_h"/>
                                          </p:val>
                                        </p:tav>
                                      </p:tavLst>
                                    </p:anim>
                                    <p:anim calcmode="lin" valueType="num">
                                      <p:cBhvr>
                                        <p:cTn id="101" dur="750" fill="hold"/>
                                        <p:tgtEl>
                                          <p:spTgt spid="24"/>
                                        </p:tgtEl>
                                        <p:attrNameLst>
                                          <p:attrName>style.rotation</p:attrName>
                                        </p:attrNameLst>
                                      </p:cBhvr>
                                      <p:tavLst>
                                        <p:tav tm="0">
                                          <p:val>
                                            <p:fltVal val="90"/>
                                          </p:val>
                                        </p:tav>
                                        <p:tav tm="100000">
                                          <p:val>
                                            <p:fltVal val="0"/>
                                          </p:val>
                                        </p:tav>
                                      </p:tavLst>
                                    </p:anim>
                                    <p:animEffect transition="in" filter="fade">
                                      <p:cBhvr>
                                        <p:cTn id="102" dur="750"/>
                                        <p:tgtEl>
                                          <p:spTgt spid="24"/>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animEffect transition="in" filter="wipe(left)">
                                      <p:cBhvr>
                                        <p:cTn id="107" dur="500"/>
                                        <p:tgtEl>
                                          <p:spTgt spid="6"/>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750" fill="hold"/>
                                        <p:tgtEl>
                                          <p:spTgt spid="26"/>
                                        </p:tgtEl>
                                        <p:attrNameLst>
                                          <p:attrName>ppt_w</p:attrName>
                                        </p:attrNameLst>
                                      </p:cBhvr>
                                      <p:tavLst>
                                        <p:tav tm="0">
                                          <p:val>
                                            <p:fltVal val="0"/>
                                          </p:val>
                                        </p:tav>
                                        <p:tav tm="100000">
                                          <p:val>
                                            <p:strVal val="#ppt_w"/>
                                          </p:val>
                                        </p:tav>
                                      </p:tavLst>
                                    </p:anim>
                                    <p:anim calcmode="lin" valueType="num">
                                      <p:cBhvr>
                                        <p:cTn id="113" dur="750" fill="hold"/>
                                        <p:tgtEl>
                                          <p:spTgt spid="26"/>
                                        </p:tgtEl>
                                        <p:attrNameLst>
                                          <p:attrName>ppt_h</p:attrName>
                                        </p:attrNameLst>
                                      </p:cBhvr>
                                      <p:tavLst>
                                        <p:tav tm="0">
                                          <p:val>
                                            <p:fltVal val="0"/>
                                          </p:val>
                                        </p:tav>
                                        <p:tav tm="100000">
                                          <p:val>
                                            <p:strVal val="#ppt_h"/>
                                          </p:val>
                                        </p:tav>
                                      </p:tavLst>
                                    </p:anim>
                                    <p:anim calcmode="lin" valueType="num">
                                      <p:cBhvr>
                                        <p:cTn id="114" dur="750" fill="hold"/>
                                        <p:tgtEl>
                                          <p:spTgt spid="26"/>
                                        </p:tgtEl>
                                        <p:attrNameLst>
                                          <p:attrName>style.rotation</p:attrName>
                                        </p:attrNameLst>
                                      </p:cBhvr>
                                      <p:tavLst>
                                        <p:tav tm="0">
                                          <p:val>
                                            <p:fltVal val="90"/>
                                          </p:val>
                                        </p:tav>
                                        <p:tav tm="100000">
                                          <p:val>
                                            <p:fltVal val="0"/>
                                          </p:val>
                                        </p:tav>
                                      </p:tavLst>
                                    </p:anim>
                                    <p:animEffect transition="in" filter="fade">
                                      <p:cBhvr>
                                        <p:cTn id="115" dur="750"/>
                                        <p:tgtEl>
                                          <p:spTgt spid="26"/>
                                        </p:tgtEl>
                                      </p:cBhvr>
                                    </p:animEffect>
                                  </p:childTnLst>
                                </p:cTn>
                              </p:par>
                            </p:childTnLst>
                          </p:cTn>
                        </p:par>
                        <p:par>
                          <p:cTn id="116" fill="hold">
                            <p:stCondLst>
                              <p:cond delay="750"/>
                            </p:stCondLst>
                            <p:childTnLst>
                              <p:par>
                                <p:cTn id="117" presetID="31" presetClass="entr" presetSubtype="0" fill="hold" grpId="0" nodeType="afterEffect">
                                  <p:stCondLst>
                                    <p:cond delay="0"/>
                                  </p:stCondLst>
                                  <p:childTnLst>
                                    <p:set>
                                      <p:cBhvr>
                                        <p:cTn id="118" dur="1" fill="hold">
                                          <p:stCondLst>
                                            <p:cond delay="0"/>
                                          </p:stCondLst>
                                        </p:cTn>
                                        <p:tgtEl>
                                          <p:spTgt spid="27"/>
                                        </p:tgtEl>
                                        <p:attrNameLst>
                                          <p:attrName>style.visibility</p:attrName>
                                        </p:attrNameLst>
                                      </p:cBhvr>
                                      <p:to>
                                        <p:strVal val="visible"/>
                                      </p:to>
                                    </p:set>
                                    <p:anim calcmode="lin" valueType="num">
                                      <p:cBhvr>
                                        <p:cTn id="119" dur="750" fill="hold"/>
                                        <p:tgtEl>
                                          <p:spTgt spid="27"/>
                                        </p:tgtEl>
                                        <p:attrNameLst>
                                          <p:attrName>ppt_w</p:attrName>
                                        </p:attrNameLst>
                                      </p:cBhvr>
                                      <p:tavLst>
                                        <p:tav tm="0">
                                          <p:val>
                                            <p:fltVal val="0"/>
                                          </p:val>
                                        </p:tav>
                                        <p:tav tm="100000">
                                          <p:val>
                                            <p:strVal val="#ppt_w"/>
                                          </p:val>
                                        </p:tav>
                                      </p:tavLst>
                                    </p:anim>
                                    <p:anim calcmode="lin" valueType="num">
                                      <p:cBhvr>
                                        <p:cTn id="120" dur="750" fill="hold"/>
                                        <p:tgtEl>
                                          <p:spTgt spid="27"/>
                                        </p:tgtEl>
                                        <p:attrNameLst>
                                          <p:attrName>ppt_h</p:attrName>
                                        </p:attrNameLst>
                                      </p:cBhvr>
                                      <p:tavLst>
                                        <p:tav tm="0">
                                          <p:val>
                                            <p:fltVal val="0"/>
                                          </p:val>
                                        </p:tav>
                                        <p:tav tm="100000">
                                          <p:val>
                                            <p:strVal val="#ppt_h"/>
                                          </p:val>
                                        </p:tav>
                                      </p:tavLst>
                                    </p:anim>
                                    <p:anim calcmode="lin" valueType="num">
                                      <p:cBhvr>
                                        <p:cTn id="121" dur="750" fill="hold"/>
                                        <p:tgtEl>
                                          <p:spTgt spid="27"/>
                                        </p:tgtEl>
                                        <p:attrNameLst>
                                          <p:attrName>style.rotation</p:attrName>
                                        </p:attrNameLst>
                                      </p:cBhvr>
                                      <p:tavLst>
                                        <p:tav tm="0">
                                          <p:val>
                                            <p:fltVal val="90"/>
                                          </p:val>
                                        </p:tav>
                                        <p:tav tm="100000">
                                          <p:val>
                                            <p:fltVal val="0"/>
                                          </p:val>
                                        </p:tav>
                                      </p:tavLst>
                                    </p:anim>
                                    <p:animEffect transition="in" filter="fade">
                                      <p:cBhvr>
                                        <p:cTn id="122" dur="750"/>
                                        <p:tgtEl>
                                          <p:spTgt spid="27"/>
                                        </p:tgtEl>
                                      </p:cBhvr>
                                    </p:animEffect>
                                  </p:childTnLst>
                                </p:cTn>
                              </p:par>
                            </p:childTnLst>
                          </p:cTn>
                        </p:par>
                        <p:par>
                          <p:cTn id="123" fill="hold">
                            <p:stCondLst>
                              <p:cond delay="1500"/>
                            </p:stCondLst>
                            <p:childTnLst>
                              <p:par>
                                <p:cTn id="124" presetID="31" presetClass="entr" presetSubtype="0" fill="hold" grpId="0" nodeType="afterEffect">
                                  <p:stCondLst>
                                    <p:cond delay="0"/>
                                  </p:stCondLst>
                                  <p:childTnLst>
                                    <p:set>
                                      <p:cBhvr>
                                        <p:cTn id="125" dur="1" fill="hold">
                                          <p:stCondLst>
                                            <p:cond delay="0"/>
                                          </p:stCondLst>
                                        </p:cTn>
                                        <p:tgtEl>
                                          <p:spTgt spid="28"/>
                                        </p:tgtEl>
                                        <p:attrNameLst>
                                          <p:attrName>style.visibility</p:attrName>
                                        </p:attrNameLst>
                                      </p:cBhvr>
                                      <p:to>
                                        <p:strVal val="visible"/>
                                      </p:to>
                                    </p:set>
                                    <p:anim calcmode="lin" valueType="num">
                                      <p:cBhvr>
                                        <p:cTn id="126" dur="750" fill="hold"/>
                                        <p:tgtEl>
                                          <p:spTgt spid="28"/>
                                        </p:tgtEl>
                                        <p:attrNameLst>
                                          <p:attrName>ppt_w</p:attrName>
                                        </p:attrNameLst>
                                      </p:cBhvr>
                                      <p:tavLst>
                                        <p:tav tm="0">
                                          <p:val>
                                            <p:fltVal val="0"/>
                                          </p:val>
                                        </p:tav>
                                        <p:tav tm="100000">
                                          <p:val>
                                            <p:strVal val="#ppt_w"/>
                                          </p:val>
                                        </p:tav>
                                      </p:tavLst>
                                    </p:anim>
                                    <p:anim calcmode="lin" valueType="num">
                                      <p:cBhvr>
                                        <p:cTn id="127" dur="750" fill="hold"/>
                                        <p:tgtEl>
                                          <p:spTgt spid="28"/>
                                        </p:tgtEl>
                                        <p:attrNameLst>
                                          <p:attrName>ppt_h</p:attrName>
                                        </p:attrNameLst>
                                      </p:cBhvr>
                                      <p:tavLst>
                                        <p:tav tm="0">
                                          <p:val>
                                            <p:fltVal val="0"/>
                                          </p:val>
                                        </p:tav>
                                        <p:tav tm="100000">
                                          <p:val>
                                            <p:strVal val="#ppt_h"/>
                                          </p:val>
                                        </p:tav>
                                      </p:tavLst>
                                    </p:anim>
                                    <p:anim calcmode="lin" valueType="num">
                                      <p:cBhvr>
                                        <p:cTn id="128" dur="750" fill="hold"/>
                                        <p:tgtEl>
                                          <p:spTgt spid="28"/>
                                        </p:tgtEl>
                                        <p:attrNameLst>
                                          <p:attrName>style.rotation</p:attrName>
                                        </p:attrNameLst>
                                      </p:cBhvr>
                                      <p:tavLst>
                                        <p:tav tm="0">
                                          <p:val>
                                            <p:fltVal val="90"/>
                                          </p:val>
                                        </p:tav>
                                        <p:tav tm="100000">
                                          <p:val>
                                            <p:fltVal val="0"/>
                                          </p:val>
                                        </p:tav>
                                      </p:tavLst>
                                    </p:anim>
                                    <p:animEffect transition="in" filter="fade">
                                      <p:cBhvr>
                                        <p:cTn id="129" dur="750"/>
                                        <p:tgtEl>
                                          <p:spTgt spid="28"/>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29"/>
                                        </p:tgtEl>
                                        <p:attrNameLst>
                                          <p:attrName>style.visibility</p:attrName>
                                        </p:attrNameLst>
                                      </p:cBhvr>
                                      <p:to>
                                        <p:strVal val="visible"/>
                                      </p:to>
                                    </p:set>
                                    <p:animEffect transition="in" filter="wipe(left)">
                                      <p:cBhvr>
                                        <p:cTn id="134" dur="500"/>
                                        <p:tgtEl>
                                          <p:spTgt spid="29"/>
                                        </p:tgtEl>
                                      </p:cBhvr>
                                    </p:animEffect>
                                  </p:childTnLst>
                                </p:cTn>
                              </p:par>
                              <p:par>
                                <p:cTn id="135" presetID="22" presetClass="entr" presetSubtype="2" fill="hold" grpId="0" nodeType="with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right)">
                                      <p:cBhvr>
                                        <p:cTn id="137" dur="500"/>
                                        <p:tgtEl>
                                          <p:spTgt spid="30"/>
                                        </p:tgtEl>
                                      </p:cBhvr>
                                    </p:animEffect>
                                  </p:childTnLst>
                                </p:cTn>
                              </p:par>
                            </p:childTnLst>
                          </p:cTn>
                        </p:par>
                        <p:par>
                          <p:cTn id="138" fill="hold">
                            <p:stCondLst>
                              <p:cond delay="500"/>
                            </p:stCondLst>
                            <p:childTnLst>
                              <p:par>
                                <p:cTn id="139" presetID="22" presetClass="entr" presetSubtype="8" fill="hold" grpId="0" nodeType="afterEffect">
                                  <p:stCondLst>
                                    <p:cond delay="0"/>
                                  </p:stCondLst>
                                  <p:childTnLst>
                                    <p:set>
                                      <p:cBhvr>
                                        <p:cTn id="140" dur="1" fill="hold">
                                          <p:stCondLst>
                                            <p:cond delay="0"/>
                                          </p:stCondLst>
                                        </p:cTn>
                                        <p:tgtEl>
                                          <p:spTgt spid="19"/>
                                        </p:tgtEl>
                                        <p:attrNameLst>
                                          <p:attrName>style.visibility</p:attrName>
                                        </p:attrNameLst>
                                      </p:cBhvr>
                                      <p:to>
                                        <p:strVal val="visible"/>
                                      </p:to>
                                    </p:set>
                                    <p:animEffect transition="in" filter="wipe(left)">
                                      <p:cBhvr>
                                        <p:cTn id="141" dur="500"/>
                                        <p:tgtEl>
                                          <p:spTgt spid="19"/>
                                        </p:tgtEl>
                                      </p:cBhvr>
                                    </p:animEffect>
                                  </p:childTnLst>
                                </p:cTn>
                              </p:par>
                            </p:childTnLst>
                          </p:cTn>
                        </p:par>
                      </p:childTnLst>
                    </p:cTn>
                  </p:par>
                  <p:par>
                    <p:cTn id="142" fill="hold">
                      <p:stCondLst>
                        <p:cond delay="indefinite"/>
                      </p:stCondLst>
                      <p:childTnLst>
                        <p:par>
                          <p:cTn id="143" fill="hold">
                            <p:stCondLst>
                              <p:cond delay="0"/>
                            </p:stCondLst>
                            <p:childTnLst>
                              <p:par>
                                <p:cTn id="144" presetID="31" presetClass="entr" presetSubtype="0" fill="hold" grpId="0" nodeType="clickEffect">
                                  <p:stCondLst>
                                    <p:cond delay="0"/>
                                  </p:stCondLst>
                                  <p:childTnLst>
                                    <p:set>
                                      <p:cBhvr>
                                        <p:cTn id="145" dur="1" fill="hold">
                                          <p:stCondLst>
                                            <p:cond delay="0"/>
                                          </p:stCondLst>
                                        </p:cTn>
                                        <p:tgtEl>
                                          <p:spTgt spid="34"/>
                                        </p:tgtEl>
                                        <p:attrNameLst>
                                          <p:attrName>style.visibility</p:attrName>
                                        </p:attrNameLst>
                                      </p:cBhvr>
                                      <p:to>
                                        <p:strVal val="visible"/>
                                      </p:to>
                                    </p:set>
                                    <p:anim calcmode="lin" valueType="num">
                                      <p:cBhvr>
                                        <p:cTn id="146" dur="750" fill="hold"/>
                                        <p:tgtEl>
                                          <p:spTgt spid="34"/>
                                        </p:tgtEl>
                                        <p:attrNameLst>
                                          <p:attrName>ppt_w</p:attrName>
                                        </p:attrNameLst>
                                      </p:cBhvr>
                                      <p:tavLst>
                                        <p:tav tm="0">
                                          <p:val>
                                            <p:fltVal val="0"/>
                                          </p:val>
                                        </p:tav>
                                        <p:tav tm="100000">
                                          <p:val>
                                            <p:strVal val="#ppt_w"/>
                                          </p:val>
                                        </p:tav>
                                      </p:tavLst>
                                    </p:anim>
                                    <p:anim calcmode="lin" valueType="num">
                                      <p:cBhvr>
                                        <p:cTn id="147" dur="750" fill="hold"/>
                                        <p:tgtEl>
                                          <p:spTgt spid="34"/>
                                        </p:tgtEl>
                                        <p:attrNameLst>
                                          <p:attrName>ppt_h</p:attrName>
                                        </p:attrNameLst>
                                      </p:cBhvr>
                                      <p:tavLst>
                                        <p:tav tm="0">
                                          <p:val>
                                            <p:fltVal val="0"/>
                                          </p:val>
                                        </p:tav>
                                        <p:tav tm="100000">
                                          <p:val>
                                            <p:strVal val="#ppt_h"/>
                                          </p:val>
                                        </p:tav>
                                      </p:tavLst>
                                    </p:anim>
                                    <p:anim calcmode="lin" valueType="num">
                                      <p:cBhvr>
                                        <p:cTn id="148" dur="750" fill="hold"/>
                                        <p:tgtEl>
                                          <p:spTgt spid="34"/>
                                        </p:tgtEl>
                                        <p:attrNameLst>
                                          <p:attrName>style.rotation</p:attrName>
                                        </p:attrNameLst>
                                      </p:cBhvr>
                                      <p:tavLst>
                                        <p:tav tm="0">
                                          <p:val>
                                            <p:fltVal val="90"/>
                                          </p:val>
                                        </p:tav>
                                        <p:tav tm="100000">
                                          <p:val>
                                            <p:fltVal val="0"/>
                                          </p:val>
                                        </p:tav>
                                      </p:tavLst>
                                    </p:anim>
                                    <p:animEffect transition="in" filter="fade">
                                      <p:cBhvr>
                                        <p:cTn id="149"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 grpId="0" animBg="1"/>
      <p:bldP spid="11" grpId="0" animBg="1"/>
      <p:bldP spid="14" grpId="0" animBg="1"/>
      <p:bldP spid="15" grpId="0" animBg="1"/>
      <p:bldP spid="16" grpId="0" animBg="1"/>
      <p:bldP spid="22" grpId="0" animBg="1"/>
      <p:bldP spid="5" grpId="0" animBg="1"/>
      <p:bldP spid="24" grpId="0" animBg="1"/>
      <p:bldP spid="6" grpId="0" animBg="1"/>
      <p:bldP spid="26" grpId="0" animBg="1"/>
      <p:bldP spid="27" grpId="0" animBg="1"/>
      <p:bldP spid="28" grpId="0" animBg="1"/>
      <p:bldP spid="29" grpId="0" animBg="1"/>
      <p:bldP spid="30" grpId="0" animBg="1"/>
      <p:bldP spid="19" grpId="0" animBg="1"/>
      <p:bldP spid="3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Epiloog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729	</a:t>
            </a:r>
            <a:r>
              <a:rPr lang="nl-NL" sz="2000" dirty="0" err="1">
                <a:latin typeface="Calibri" panose="020F0502020204030204" pitchFamily="34" charset="0"/>
              </a:rPr>
              <a:t>Talia</a:t>
            </a:r>
            <a:r>
              <a:rPr lang="nl-NL" sz="2000" dirty="0">
                <a:latin typeface="Calibri" panose="020F0502020204030204" pitchFamily="34" charset="0"/>
              </a:rPr>
              <a:t> per </a:t>
            </a:r>
            <a:r>
              <a:rPr lang="nl-NL" sz="2000" dirty="0" err="1">
                <a:latin typeface="Calibri" panose="020F0502020204030204" pitchFamily="34" charset="0"/>
              </a:rPr>
              <a:t>clipeum</a:t>
            </a:r>
            <a:r>
              <a:rPr lang="nl-NL" sz="2000" dirty="0">
                <a:latin typeface="Calibri" panose="020F0502020204030204" pitchFamily="34" charset="0"/>
              </a:rPr>
              <a:t> </a:t>
            </a:r>
            <a:r>
              <a:rPr lang="nl-NL" sz="2000" dirty="0" err="1">
                <a:latin typeface="Calibri" panose="020F0502020204030204" pitchFamily="34" charset="0"/>
              </a:rPr>
              <a:t>Volcani</a:t>
            </a:r>
            <a:r>
              <a:rPr lang="nl-NL" sz="2000" dirty="0">
                <a:latin typeface="Calibri" panose="020F0502020204030204" pitchFamily="34" charset="0"/>
              </a:rPr>
              <a:t>, </a:t>
            </a:r>
            <a:r>
              <a:rPr lang="nl-NL" sz="2000" dirty="0" err="1">
                <a:latin typeface="Calibri" panose="020F0502020204030204" pitchFamily="34" charset="0"/>
              </a:rPr>
              <a:t>dona</a:t>
            </a:r>
            <a:r>
              <a:rPr lang="nl-NL" sz="2000" dirty="0">
                <a:latin typeface="Calibri" panose="020F0502020204030204" pitchFamily="34" charset="0"/>
              </a:rPr>
              <a:t> parentis,</a:t>
            </a:r>
          </a:p>
          <a:p>
            <a:pPr>
              <a:spcAft>
                <a:spcPts val="4200"/>
              </a:spcAft>
              <a:tabLst>
                <a:tab pos="809625" algn="l"/>
              </a:tabLst>
            </a:pPr>
            <a:r>
              <a:rPr lang="nl-NL" sz="2000" dirty="0">
                <a:latin typeface="Calibri" panose="020F0502020204030204" pitchFamily="34" charset="0"/>
              </a:rPr>
              <a:t>730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rerumque</a:t>
            </a:r>
            <a:r>
              <a:rPr lang="nl-NL" sz="2000" dirty="0">
                <a:latin typeface="Calibri" panose="020F0502020204030204" pitchFamily="34" charset="0"/>
              </a:rPr>
              <a:t> </a:t>
            </a:r>
            <a:r>
              <a:rPr lang="nl-NL" sz="2000" dirty="0" err="1">
                <a:latin typeface="Calibri" panose="020F0502020204030204" pitchFamily="34" charset="0"/>
              </a:rPr>
              <a:t>ignarus</a:t>
            </a:r>
            <a:r>
              <a:rPr lang="nl-NL" sz="2000" dirty="0">
                <a:latin typeface="Calibri" panose="020F0502020204030204" pitchFamily="34" charset="0"/>
              </a:rPr>
              <a:t> </a:t>
            </a:r>
            <a:r>
              <a:rPr lang="nl-NL" sz="2000" dirty="0" err="1">
                <a:latin typeface="Calibri" panose="020F0502020204030204" pitchFamily="34" charset="0"/>
              </a:rPr>
              <a:t>imagine</a:t>
            </a:r>
            <a:r>
              <a:rPr lang="nl-NL" sz="2000" dirty="0">
                <a:latin typeface="Calibri" panose="020F0502020204030204" pitchFamily="34" charset="0"/>
              </a:rPr>
              <a:t> </a:t>
            </a:r>
            <a:r>
              <a:rPr lang="nl-NL" sz="2000" dirty="0" err="1">
                <a:latin typeface="Calibri" panose="020F0502020204030204" pitchFamily="34" charset="0"/>
              </a:rPr>
              <a:t>gaudet</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731	</a:t>
            </a:r>
            <a:r>
              <a:rPr lang="nl-NL" sz="2000" dirty="0" err="1">
                <a:latin typeface="Calibri" panose="020F0502020204030204" pitchFamily="34" charset="0"/>
              </a:rPr>
              <a:t>attollens</a:t>
            </a:r>
            <a:r>
              <a:rPr lang="nl-NL" sz="2000" dirty="0">
                <a:latin typeface="Calibri" panose="020F0502020204030204" pitchFamily="34" charset="0"/>
              </a:rPr>
              <a:t> </a:t>
            </a:r>
            <a:r>
              <a:rPr lang="nl-NL" sz="2000" dirty="0" err="1">
                <a:latin typeface="Calibri" panose="020F0502020204030204" pitchFamily="34" charset="0"/>
              </a:rPr>
              <a:t>umero</a:t>
            </a:r>
            <a:r>
              <a:rPr lang="nl-NL" sz="2000" dirty="0">
                <a:latin typeface="Calibri" panose="020F0502020204030204" pitchFamily="34" charset="0"/>
              </a:rPr>
              <a:t> </a:t>
            </a:r>
            <a:r>
              <a:rPr lang="nl-NL" sz="2000" dirty="0" err="1">
                <a:latin typeface="Calibri" panose="020F0502020204030204" pitchFamily="34" charset="0"/>
              </a:rPr>
              <a:t>famamque</a:t>
            </a:r>
            <a:r>
              <a:rPr lang="nl-NL" sz="2000" dirty="0">
                <a:latin typeface="Calibri" panose="020F0502020204030204" pitchFamily="34" charset="0"/>
              </a:rPr>
              <a:t> et fata </a:t>
            </a:r>
            <a:r>
              <a:rPr lang="nl-NL" sz="2000" dirty="0" err="1">
                <a:latin typeface="Calibri" panose="020F0502020204030204" pitchFamily="34" charset="0"/>
              </a:rPr>
              <a:t>nepotum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7EA249D8-42B6-44D3-89A6-A689AAB1CC93}"/>
              </a:ext>
            </a:extLst>
          </p:cNvPr>
          <p:cNvCxnSpPr/>
          <p:nvPr/>
        </p:nvCxnSpPr>
        <p:spPr bwMode="auto">
          <a:xfrm>
            <a:off x="5832000"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1188000" y="2827720"/>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4430800C-EA13-4D0A-BD9F-1F123F855635}"/>
              </a:ext>
            </a:extLst>
          </p:cNvPr>
          <p:cNvCxnSpPr>
            <a:cxnSpLocks/>
          </p:cNvCxnSpPr>
          <p:nvPr/>
        </p:nvCxnSpPr>
        <p:spPr bwMode="auto">
          <a:xfrm>
            <a:off x="4812512" y="2827720"/>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20A68504-B774-41B7-A7BC-92381FDC218A}"/>
              </a:ext>
            </a:extLst>
          </p:cNvPr>
          <p:cNvCxnSpPr/>
          <p:nvPr/>
        </p:nvCxnSpPr>
        <p:spPr bwMode="auto">
          <a:xfrm>
            <a:off x="1188000" y="3669512"/>
            <a:ext cx="858624"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0">
            <a:extLst>
              <a:ext uri="{FF2B5EF4-FFF2-40B4-BE49-F238E27FC236}">
                <a16:creationId xmlns="" xmlns:a16="http://schemas.microsoft.com/office/drawing/2014/main" id="{C9B393C6-3F8E-4F48-B68C-D448B2B8691D}"/>
              </a:ext>
            </a:extLst>
          </p:cNvPr>
          <p:cNvCxnSpPr/>
          <p:nvPr/>
        </p:nvCxnSpPr>
        <p:spPr bwMode="auto">
          <a:xfrm>
            <a:off x="1980000" y="2376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Plus 27">
            <a:extLst>
              <a:ext uri="{FF2B5EF4-FFF2-40B4-BE49-F238E27FC236}">
                <a16:creationId xmlns="" xmlns:a16="http://schemas.microsoft.com/office/drawing/2014/main" id="{19088143-FD19-422D-9CD9-584520AB9F38}"/>
              </a:ext>
            </a:extLst>
          </p:cNvPr>
          <p:cNvSpPr/>
          <p:nvPr/>
        </p:nvSpPr>
        <p:spPr bwMode="auto">
          <a:xfrm>
            <a:off x="2751045" y="282772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5" name="Rounded Rectangle 12">
            <a:extLst>
              <a:ext uri="{FF2B5EF4-FFF2-40B4-BE49-F238E27FC236}">
                <a16:creationId xmlns="" xmlns:a16="http://schemas.microsoft.com/office/drawing/2014/main" id="{31E1636C-321F-4ACA-B16E-FEF21B08B096}"/>
              </a:ext>
            </a:extLst>
          </p:cNvPr>
          <p:cNvSpPr/>
          <p:nvPr/>
        </p:nvSpPr>
        <p:spPr bwMode="auto">
          <a:xfrm>
            <a:off x="1258876" y="134828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 name="Vrije vorm 2"/>
          <p:cNvSpPr/>
          <p:nvPr/>
        </p:nvSpPr>
        <p:spPr bwMode="auto">
          <a:xfrm>
            <a:off x="2446020" y="1447728"/>
            <a:ext cx="1684020" cy="312492"/>
          </a:xfrm>
          <a:custGeom>
            <a:avLst/>
            <a:gdLst>
              <a:gd name="connsiteX0" fmla="*/ 1684020 w 1684020"/>
              <a:gd name="connsiteY0" fmla="*/ 289632 h 312492"/>
              <a:gd name="connsiteX1" fmla="*/ 1028700 w 1684020"/>
              <a:gd name="connsiteY1" fmla="*/ 72 h 312492"/>
              <a:gd name="connsiteX2" fmla="*/ 0 w 1684020"/>
              <a:gd name="connsiteY2" fmla="*/ 312492 h 312492"/>
            </a:gdLst>
            <a:ahLst/>
            <a:cxnLst>
              <a:cxn ang="0">
                <a:pos x="connsiteX0" y="connsiteY0"/>
              </a:cxn>
              <a:cxn ang="0">
                <a:pos x="connsiteX1" y="connsiteY1"/>
              </a:cxn>
              <a:cxn ang="0">
                <a:pos x="connsiteX2" y="connsiteY2"/>
              </a:cxn>
            </a:cxnLst>
            <a:rect l="l" t="t" r="r" b="b"/>
            <a:pathLst>
              <a:path w="1684020" h="312492">
                <a:moveTo>
                  <a:pt x="1684020" y="289632"/>
                </a:moveTo>
                <a:cubicBezTo>
                  <a:pt x="1496695" y="142947"/>
                  <a:pt x="1309370" y="-3738"/>
                  <a:pt x="1028700" y="72"/>
                </a:cubicBezTo>
                <a:cubicBezTo>
                  <a:pt x="748030" y="3882"/>
                  <a:pt x="374015" y="158187"/>
                  <a:pt x="0" y="3124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4" name="Vrije vorm 3"/>
          <p:cNvSpPr/>
          <p:nvPr/>
        </p:nvSpPr>
        <p:spPr bwMode="auto">
          <a:xfrm>
            <a:off x="3406140" y="2346926"/>
            <a:ext cx="1805940" cy="289594"/>
          </a:xfrm>
          <a:custGeom>
            <a:avLst/>
            <a:gdLst>
              <a:gd name="connsiteX0" fmla="*/ 0 w 1805940"/>
              <a:gd name="connsiteY0" fmla="*/ 274354 h 289594"/>
              <a:gd name="connsiteX1" fmla="*/ 807720 w 1805940"/>
              <a:gd name="connsiteY1" fmla="*/ 34 h 289594"/>
              <a:gd name="connsiteX2" fmla="*/ 1805940 w 1805940"/>
              <a:gd name="connsiteY2" fmla="*/ 289594 h 289594"/>
            </a:gdLst>
            <a:ahLst/>
            <a:cxnLst>
              <a:cxn ang="0">
                <a:pos x="connsiteX0" y="connsiteY0"/>
              </a:cxn>
              <a:cxn ang="0">
                <a:pos x="connsiteX1" y="connsiteY1"/>
              </a:cxn>
              <a:cxn ang="0">
                <a:pos x="connsiteX2" y="connsiteY2"/>
              </a:cxn>
            </a:cxnLst>
            <a:rect l="l" t="t" r="r" b="b"/>
            <a:pathLst>
              <a:path w="1805940" h="289594">
                <a:moveTo>
                  <a:pt x="0" y="274354"/>
                </a:moveTo>
                <a:cubicBezTo>
                  <a:pt x="253365" y="135924"/>
                  <a:pt x="506730" y="-2506"/>
                  <a:pt x="807720" y="34"/>
                </a:cubicBezTo>
                <a:cubicBezTo>
                  <a:pt x="1108710" y="2574"/>
                  <a:pt x="1457325" y="146084"/>
                  <a:pt x="1805940" y="28959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18" name="Rounded Rectangle 12">
            <a:extLst>
              <a:ext uri="{FF2B5EF4-FFF2-40B4-BE49-F238E27FC236}">
                <a16:creationId xmlns="" xmlns:a16="http://schemas.microsoft.com/office/drawing/2014/main" id="{9AD19DD1-E140-4B80-B38A-6B679C816A8B}"/>
              </a:ext>
            </a:extLst>
          </p:cNvPr>
          <p:cNvSpPr/>
          <p:nvPr/>
        </p:nvSpPr>
        <p:spPr bwMode="auto">
          <a:xfrm>
            <a:off x="4030848" y="2191194"/>
            <a:ext cx="540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WW+</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Freeform 40">
            <a:extLst>
              <a:ext uri="{FF2B5EF4-FFF2-40B4-BE49-F238E27FC236}">
                <a16:creationId xmlns="" xmlns:a16="http://schemas.microsoft.com/office/drawing/2014/main" id="{63DDB7CD-27E6-4D78-B4CB-318FDE942536}"/>
              </a:ext>
            </a:extLst>
          </p:cNvPr>
          <p:cNvSpPr/>
          <p:nvPr/>
        </p:nvSpPr>
        <p:spPr bwMode="auto">
          <a:xfrm>
            <a:off x="1111283" y="327848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 xmlns:a16="http://schemas.microsoft.com/office/drawing/2014/main" id="{D438EFD4-4F16-4229-870B-2267AB4EA1FC}"/>
              </a:ext>
            </a:extLst>
          </p:cNvPr>
          <p:cNvSpPr/>
          <p:nvPr/>
        </p:nvSpPr>
        <p:spPr bwMode="auto">
          <a:xfrm flipH="1">
            <a:off x="5594176" y="32784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1582057" y="2859314"/>
            <a:ext cx="3614057" cy="566057"/>
          </a:xfrm>
          <a:custGeom>
            <a:avLst/>
            <a:gdLst>
              <a:gd name="connsiteX0" fmla="*/ 0 w 3614057"/>
              <a:gd name="connsiteY0" fmla="*/ 566057 h 566057"/>
              <a:gd name="connsiteX1" fmla="*/ 159657 w 3614057"/>
              <a:gd name="connsiteY1" fmla="*/ 290286 h 566057"/>
              <a:gd name="connsiteX2" fmla="*/ 566057 w 3614057"/>
              <a:gd name="connsiteY2" fmla="*/ 406400 h 566057"/>
              <a:gd name="connsiteX3" fmla="*/ 914400 w 3614057"/>
              <a:gd name="connsiteY3" fmla="*/ 217715 h 566057"/>
              <a:gd name="connsiteX4" fmla="*/ 1524000 w 3614057"/>
              <a:gd name="connsiteY4" fmla="*/ 333829 h 566057"/>
              <a:gd name="connsiteX5" fmla="*/ 1901372 w 3614057"/>
              <a:gd name="connsiteY5" fmla="*/ 87086 h 566057"/>
              <a:gd name="connsiteX6" fmla="*/ 2989943 w 3614057"/>
              <a:gd name="connsiteY6" fmla="*/ 304800 h 566057"/>
              <a:gd name="connsiteX7" fmla="*/ 3614057 w 3614057"/>
              <a:gd name="connsiteY7" fmla="*/ 0 h 5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4057" h="566057">
                <a:moveTo>
                  <a:pt x="0" y="566057"/>
                </a:moveTo>
                <a:cubicBezTo>
                  <a:pt x="32657" y="441476"/>
                  <a:pt x="65314" y="316895"/>
                  <a:pt x="159657" y="290286"/>
                </a:cubicBezTo>
                <a:cubicBezTo>
                  <a:pt x="254000" y="263677"/>
                  <a:pt x="440267" y="418495"/>
                  <a:pt x="566057" y="406400"/>
                </a:cubicBezTo>
                <a:cubicBezTo>
                  <a:pt x="691847" y="394305"/>
                  <a:pt x="754743" y="229810"/>
                  <a:pt x="914400" y="217715"/>
                </a:cubicBezTo>
                <a:cubicBezTo>
                  <a:pt x="1074057" y="205620"/>
                  <a:pt x="1359505" y="355600"/>
                  <a:pt x="1524000" y="333829"/>
                </a:cubicBezTo>
                <a:cubicBezTo>
                  <a:pt x="1688495" y="312058"/>
                  <a:pt x="1657048" y="91924"/>
                  <a:pt x="1901372" y="87086"/>
                </a:cubicBezTo>
                <a:cubicBezTo>
                  <a:pt x="2145696" y="82248"/>
                  <a:pt x="2704496" y="319314"/>
                  <a:pt x="2989943" y="304800"/>
                </a:cubicBezTo>
                <a:cubicBezTo>
                  <a:pt x="3275390" y="290286"/>
                  <a:pt x="3444723" y="145143"/>
                  <a:pt x="3614057"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smtClean="0">
              <a:ln>
                <a:noFill/>
              </a:ln>
              <a:solidFill>
                <a:schemeClr val="tx1"/>
              </a:solidFill>
              <a:effectLst/>
              <a:latin typeface="Calibri" pitchFamily="34" charset="0"/>
            </a:endParaRPr>
          </a:p>
        </p:txBody>
      </p:sp>
      <p:sp>
        <p:nvSpPr>
          <p:cNvPr id="22" name="Rounded Rectangle 12">
            <a:extLst>
              <a:ext uri="{FF2B5EF4-FFF2-40B4-BE49-F238E27FC236}">
                <a16:creationId xmlns="" xmlns:a16="http://schemas.microsoft.com/office/drawing/2014/main" id="{31E1636C-321F-4ACA-B16E-FEF21B08B096}"/>
              </a:ext>
            </a:extLst>
          </p:cNvPr>
          <p:cNvSpPr/>
          <p:nvPr/>
        </p:nvSpPr>
        <p:spPr bwMode="auto">
          <a:xfrm>
            <a:off x="3126030" y="304658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3" name="Rounded Rectangle 12">
            <a:extLst>
              <a:ext uri="{FF2B5EF4-FFF2-40B4-BE49-F238E27FC236}">
                <a16:creationId xmlns="" xmlns:a16="http://schemas.microsoft.com/office/drawing/2014/main" id="{31E1636C-321F-4ACA-B16E-FEF21B08B096}"/>
              </a:ext>
            </a:extLst>
          </p:cNvPr>
          <p:cNvSpPr/>
          <p:nvPr/>
        </p:nvSpPr>
        <p:spPr bwMode="auto">
          <a:xfrm>
            <a:off x="4331488" y="304526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smtClean="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96486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35"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style.rotation</p:attrName>
                                        </p:attrNameLst>
                                      </p:cBhvr>
                                      <p:tavLst>
                                        <p:tav tm="0">
                                          <p:val>
                                            <p:fltVal val="720"/>
                                          </p:val>
                                        </p:tav>
                                        <p:tav tm="100000">
                                          <p:val>
                                            <p:fltVal val="0"/>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750" fill="hold"/>
                                        <p:tgtEl>
                                          <p:spTgt spid="15"/>
                                        </p:tgtEl>
                                        <p:attrNameLst>
                                          <p:attrName>ppt_w</p:attrName>
                                        </p:attrNameLst>
                                      </p:cBhvr>
                                      <p:tavLst>
                                        <p:tav tm="0">
                                          <p:val>
                                            <p:fltVal val="0"/>
                                          </p:val>
                                        </p:tav>
                                        <p:tav tm="100000">
                                          <p:val>
                                            <p:strVal val="#ppt_w"/>
                                          </p:val>
                                        </p:tav>
                                      </p:tavLst>
                                    </p:anim>
                                    <p:anim calcmode="lin" valueType="num">
                                      <p:cBhvr>
                                        <p:cTn id="43" dur="750" fill="hold"/>
                                        <p:tgtEl>
                                          <p:spTgt spid="15"/>
                                        </p:tgtEl>
                                        <p:attrNameLst>
                                          <p:attrName>ppt_h</p:attrName>
                                        </p:attrNameLst>
                                      </p:cBhvr>
                                      <p:tavLst>
                                        <p:tav tm="0">
                                          <p:val>
                                            <p:fltVal val="0"/>
                                          </p:val>
                                        </p:tav>
                                        <p:tav tm="100000">
                                          <p:val>
                                            <p:strVal val="#ppt_h"/>
                                          </p:val>
                                        </p:tav>
                                      </p:tavLst>
                                    </p:anim>
                                    <p:anim calcmode="lin" valueType="num">
                                      <p:cBhvr>
                                        <p:cTn id="44" dur="750" fill="hold"/>
                                        <p:tgtEl>
                                          <p:spTgt spid="15"/>
                                        </p:tgtEl>
                                        <p:attrNameLst>
                                          <p:attrName>style.rotation</p:attrName>
                                        </p:attrNameLst>
                                      </p:cBhvr>
                                      <p:tavLst>
                                        <p:tav tm="0">
                                          <p:val>
                                            <p:fltVal val="90"/>
                                          </p:val>
                                        </p:tav>
                                        <p:tav tm="100000">
                                          <p:val>
                                            <p:fltVal val="0"/>
                                          </p:val>
                                        </p:tav>
                                      </p:tavLst>
                                    </p:anim>
                                    <p:animEffect transition="in" filter="fade">
                                      <p:cBhvr>
                                        <p:cTn id="45" dur="75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right)">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p:cTn id="60" dur="750" fill="hold"/>
                                        <p:tgtEl>
                                          <p:spTgt spid="18"/>
                                        </p:tgtEl>
                                        <p:attrNameLst>
                                          <p:attrName>ppt_w</p:attrName>
                                        </p:attrNameLst>
                                      </p:cBhvr>
                                      <p:tavLst>
                                        <p:tav tm="0">
                                          <p:val>
                                            <p:fltVal val="0"/>
                                          </p:val>
                                        </p:tav>
                                        <p:tav tm="100000">
                                          <p:val>
                                            <p:strVal val="#ppt_w"/>
                                          </p:val>
                                        </p:tav>
                                      </p:tavLst>
                                    </p:anim>
                                    <p:anim calcmode="lin" valueType="num">
                                      <p:cBhvr>
                                        <p:cTn id="61" dur="750" fill="hold"/>
                                        <p:tgtEl>
                                          <p:spTgt spid="18"/>
                                        </p:tgtEl>
                                        <p:attrNameLst>
                                          <p:attrName>ppt_h</p:attrName>
                                        </p:attrNameLst>
                                      </p:cBhvr>
                                      <p:tavLst>
                                        <p:tav tm="0">
                                          <p:val>
                                            <p:fltVal val="0"/>
                                          </p:val>
                                        </p:tav>
                                        <p:tav tm="100000">
                                          <p:val>
                                            <p:strVal val="#ppt_h"/>
                                          </p:val>
                                        </p:tav>
                                      </p:tavLst>
                                    </p:anim>
                                    <p:anim calcmode="lin" valueType="num">
                                      <p:cBhvr>
                                        <p:cTn id="62" dur="750" fill="hold"/>
                                        <p:tgtEl>
                                          <p:spTgt spid="18"/>
                                        </p:tgtEl>
                                        <p:attrNameLst>
                                          <p:attrName>style.rotation</p:attrName>
                                        </p:attrNameLst>
                                      </p:cBhvr>
                                      <p:tavLst>
                                        <p:tav tm="0">
                                          <p:val>
                                            <p:fltVal val="90"/>
                                          </p:val>
                                        </p:tav>
                                        <p:tav tm="100000">
                                          <p:val>
                                            <p:fltVal val="0"/>
                                          </p:val>
                                        </p:tav>
                                      </p:tavLst>
                                    </p:anim>
                                    <p:animEffect transition="in" filter="fade">
                                      <p:cBhvr>
                                        <p:cTn id="63" dur="75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left)">
                                      <p:cBhvr>
                                        <p:cTn id="68" dur="500"/>
                                        <p:tgtEl>
                                          <p:spTgt spid="19"/>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ipe(right)">
                                      <p:cBhvr>
                                        <p:cTn id="71" dur="500"/>
                                        <p:tgtEl>
                                          <p:spTgt spid="20"/>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left)">
                                      <p:cBhvr>
                                        <p:cTn id="75" dur="500"/>
                                        <p:tgtEl>
                                          <p:spTgt spid="5"/>
                                        </p:tgtEl>
                                      </p:cBhvr>
                                    </p:animEffect>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grpId="0" nodeType="clickEffect">
                                  <p:stCondLst>
                                    <p:cond delay="0"/>
                                  </p:stCondLst>
                                  <p:childTnLst>
                                    <p:set>
                                      <p:cBhvr>
                                        <p:cTn id="79" dur="1" fill="hold">
                                          <p:stCondLst>
                                            <p:cond delay="0"/>
                                          </p:stCondLst>
                                        </p:cTn>
                                        <p:tgtEl>
                                          <p:spTgt spid="22"/>
                                        </p:tgtEl>
                                        <p:attrNameLst>
                                          <p:attrName>style.visibility</p:attrName>
                                        </p:attrNameLst>
                                      </p:cBhvr>
                                      <p:to>
                                        <p:strVal val="visible"/>
                                      </p:to>
                                    </p:set>
                                    <p:anim calcmode="lin" valueType="num">
                                      <p:cBhvr>
                                        <p:cTn id="80" dur="750" fill="hold"/>
                                        <p:tgtEl>
                                          <p:spTgt spid="22"/>
                                        </p:tgtEl>
                                        <p:attrNameLst>
                                          <p:attrName>ppt_w</p:attrName>
                                        </p:attrNameLst>
                                      </p:cBhvr>
                                      <p:tavLst>
                                        <p:tav tm="0">
                                          <p:val>
                                            <p:fltVal val="0"/>
                                          </p:val>
                                        </p:tav>
                                        <p:tav tm="100000">
                                          <p:val>
                                            <p:strVal val="#ppt_w"/>
                                          </p:val>
                                        </p:tav>
                                      </p:tavLst>
                                    </p:anim>
                                    <p:anim calcmode="lin" valueType="num">
                                      <p:cBhvr>
                                        <p:cTn id="81" dur="750" fill="hold"/>
                                        <p:tgtEl>
                                          <p:spTgt spid="22"/>
                                        </p:tgtEl>
                                        <p:attrNameLst>
                                          <p:attrName>ppt_h</p:attrName>
                                        </p:attrNameLst>
                                      </p:cBhvr>
                                      <p:tavLst>
                                        <p:tav tm="0">
                                          <p:val>
                                            <p:fltVal val="0"/>
                                          </p:val>
                                        </p:tav>
                                        <p:tav tm="100000">
                                          <p:val>
                                            <p:strVal val="#ppt_h"/>
                                          </p:val>
                                        </p:tav>
                                      </p:tavLst>
                                    </p:anim>
                                    <p:anim calcmode="lin" valueType="num">
                                      <p:cBhvr>
                                        <p:cTn id="82" dur="750" fill="hold"/>
                                        <p:tgtEl>
                                          <p:spTgt spid="22"/>
                                        </p:tgtEl>
                                        <p:attrNameLst>
                                          <p:attrName>style.rotation</p:attrName>
                                        </p:attrNameLst>
                                      </p:cBhvr>
                                      <p:tavLst>
                                        <p:tav tm="0">
                                          <p:val>
                                            <p:fltVal val="90"/>
                                          </p:val>
                                        </p:tav>
                                        <p:tav tm="100000">
                                          <p:val>
                                            <p:fltVal val="0"/>
                                          </p:val>
                                        </p:tav>
                                      </p:tavLst>
                                    </p:anim>
                                    <p:animEffect transition="in" filter="fade">
                                      <p:cBhvr>
                                        <p:cTn id="83" dur="750"/>
                                        <p:tgtEl>
                                          <p:spTgt spid="22"/>
                                        </p:tgtEl>
                                      </p:cBhvr>
                                    </p:animEffect>
                                  </p:childTnLst>
                                </p:cTn>
                              </p:par>
                            </p:childTnLst>
                          </p:cTn>
                        </p:par>
                        <p:par>
                          <p:cTn id="84" fill="hold">
                            <p:stCondLst>
                              <p:cond delay="750"/>
                            </p:stCondLst>
                            <p:childTnLst>
                              <p:par>
                                <p:cTn id="85" presetID="31"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750" fill="hold"/>
                                        <p:tgtEl>
                                          <p:spTgt spid="23"/>
                                        </p:tgtEl>
                                        <p:attrNameLst>
                                          <p:attrName>ppt_w</p:attrName>
                                        </p:attrNameLst>
                                      </p:cBhvr>
                                      <p:tavLst>
                                        <p:tav tm="0">
                                          <p:val>
                                            <p:fltVal val="0"/>
                                          </p:val>
                                        </p:tav>
                                        <p:tav tm="100000">
                                          <p:val>
                                            <p:strVal val="#ppt_w"/>
                                          </p:val>
                                        </p:tav>
                                      </p:tavLst>
                                    </p:anim>
                                    <p:anim calcmode="lin" valueType="num">
                                      <p:cBhvr>
                                        <p:cTn id="88" dur="750" fill="hold"/>
                                        <p:tgtEl>
                                          <p:spTgt spid="23"/>
                                        </p:tgtEl>
                                        <p:attrNameLst>
                                          <p:attrName>ppt_h</p:attrName>
                                        </p:attrNameLst>
                                      </p:cBhvr>
                                      <p:tavLst>
                                        <p:tav tm="0">
                                          <p:val>
                                            <p:fltVal val="0"/>
                                          </p:val>
                                        </p:tav>
                                        <p:tav tm="100000">
                                          <p:val>
                                            <p:strVal val="#ppt_h"/>
                                          </p:val>
                                        </p:tav>
                                      </p:tavLst>
                                    </p:anim>
                                    <p:anim calcmode="lin" valueType="num">
                                      <p:cBhvr>
                                        <p:cTn id="89" dur="750" fill="hold"/>
                                        <p:tgtEl>
                                          <p:spTgt spid="23"/>
                                        </p:tgtEl>
                                        <p:attrNameLst>
                                          <p:attrName>style.rotation</p:attrName>
                                        </p:attrNameLst>
                                      </p:cBhvr>
                                      <p:tavLst>
                                        <p:tav tm="0">
                                          <p:val>
                                            <p:fltVal val="90"/>
                                          </p:val>
                                        </p:tav>
                                        <p:tav tm="100000">
                                          <p:val>
                                            <p:fltVal val="0"/>
                                          </p:val>
                                        </p:tav>
                                      </p:tavLst>
                                    </p:anim>
                                    <p:animEffect transition="in" filter="fade">
                                      <p:cBhvr>
                                        <p:cTn id="90"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3" grpId="0" animBg="1"/>
      <p:bldP spid="4" grpId="0" animBg="1"/>
      <p:bldP spid="18" grpId="0" animBg="1"/>
      <p:bldP spid="19" grpId="0" animBg="1"/>
      <p:bldP spid="20" grpId="0" animBg="1"/>
      <p:bldP spid="5"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Aeneas bewondert de wapenrusting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sp>
        <p:nvSpPr>
          <p:cNvPr id="8" name="TextBox 9">
            <a:extLst>
              <a:ext uri="{FF2B5EF4-FFF2-40B4-BE49-F238E27FC236}">
                <a16:creationId xmlns="" xmlns:a16="http://schemas.microsoft.com/office/drawing/2014/main" id="{6F9AAA12-77CB-441A-80A7-5ABEDA0644A4}"/>
              </a:ext>
            </a:extLst>
          </p:cNvPr>
          <p:cNvSpPr txBox="1"/>
          <p:nvPr/>
        </p:nvSpPr>
        <p:spPr>
          <a:xfrm>
            <a:off x="2272" y="1170000"/>
            <a:ext cx="9144000" cy="5688000"/>
          </a:xfrm>
          <a:prstGeom prst="rect">
            <a:avLst/>
          </a:prstGeom>
          <a:solidFill>
            <a:schemeClr val="bg1">
              <a:lumMod val="75000"/>
              <a:alpha val="85000"/>
            </a:schemeClr>
          </a:solidFill>
          <a:effectLst/>
        </p:spPr>
        <p:txBody>
          <a:bodyPr wrap="square" lIns="360000" tIns="360000" rIns="360000" bIns="360000" rtlCol="0">
            <a:noAutofit/>
          </a:bodyPr>
          <a:lstStyle/>
          <a:p>
            <a:pPr>
              <a:spcAft>
                <a:spcPts val="3600"/>
              </a:spcAft>
              <a:tabLst>
                <a:tab pos="809625" algn="l"/>
              </a:tabLst>
            </a:pPr>
            <a:r>
              <a:rPr lang="nl-NL" sz="2000" dirty="0">
                <a:latin typeface="Calibri" panose="020F0502020204030204" pitchFamily="34" charset="0"/>
              </a:rPr>
              <a:t>617	</a:t>
            </a:r>
            <a:r>
              <a:rPr lang="nl-NL" sz="2000" dirty="0" err="1">
                <a:latin typeface="Calibri" panose="020F0502020204030204" pitchFamily="34" charset="0"/>
              </a:rPr>
              <a:t>Ille</a:t>
            </a:r>
            <a:r>
              <a:rPr lang="nl-NL" sz="2000" dirty="0">
                <a:latin typeface="Calibri" panose="020F0502020204030204" pitchFamily="34" charset="0"/>
              </a:rPr>
              <a:t> </a:t>
            </a:r>
            <a:r>
              <a:rPr lang="nl-NL" sz="2000" dirty="0" err="1">
                <a:latin typeface="Calibri" panose="020F0502020204030204" pitchFamily="34" charset="0"/>
              </a:rPr>
              <a:t>deae</a:t>
            </a:r>
            <a:r>
              <a:rPr lang="nl-NL" sz="2000" dirty="0">
                <a:latin typeface="Calibri" panose="020F0502020204030204" pitchFamily="34" charset="0"/>
              </a:rPr>
              <a:t> </a:t>
            </a:r>
            <a:r>
              <a:rPr lang="nl-NL" sz="2000" dirty="0" err="1">
                <a:latin typeface="Calibri" panose="020F0502020204030204" pitchFamily="34" charset="0"/>
              </a:rPr>
              <a:t>donis</a:t>
            </a:r>
            <a:r>
              <a:rPr lang="nl-NL" sz="2000" dirty="0">
                <a:latin typeface="Calibri" panose="020F0502020204030204" pitchFamily="34" charset="0"/>
              </a:rPr>
              <a:t> et </a:t>
            </a:r>
            <a:r>
              <a:rPr lang="nl-NL" sz="2000" dirty="0" err="1">
                <a:latin typeface="Calibri" panose="020F0502020204030204" pitchFamily="34" charset="0"/>
              </a:rPr>
              <a:t>tanto</a:t>
            </a:r>
            <a:r>
              <a:rPr lang="nl-NL" sz="2000" dirty="0">
                <a:latin typeface="Calibri" panose="020F0502020204030204" pitchFamily="34" charset="0"/>
              </a:rPr>
              <a:t> </a:t>
            </a:r>
            <a:r>
              <a:rPr lang="nl-NL" sz="2000" dirty="0" err="1">
                <a:latin typeface="Calibri" panose="020F0502020204030204" pitchFamily="34" charset="0"/>
              </a:rPr>
              <a:t>laetus</a:t>
            </a:r>
            <a:r>
              <a:rPr lang="nl-NL" sz="2000" dirty="0">
                <a:latin typeface="Calibri" panose="020F0502020204030204" pitchFamily="34" charset="0"/>
              </a:rPr>
              <a:t> </a:t>
            </a:r>
            <a:r>
              <a:rPr lang="nl-NL" sz="2000" dirty="0" err="1">
                <a:latin typeface="Calibri" panose="020F0502020204030204" pitchFamily="34" charset="0"/>
              </a:rPr>
              <a:t>honore</a:t>
            </a:r>
            <a:endParaRPr lang="nl-NL" sz="2000" dirty="0">
              <a:latin typeface="Calibri" panose="020F0502020204030204" pitchFamily="34" charset="0"/>
            </a:endParaRPr>
          </a:p>
          <a:p>
            <a:pPr>
              <a:spcAft>
                <a:spcPts val="3600"/>
              </a:spcAft>
              <a:tabLst>
                <a:tab pos="809625" algn="l"/>
              </a:tabLst>
            </a:pPr>
            <a:r>
              <a:rPr lang="nl-NL" sz="2000" dirty="0">
                <a:latin typeface="Calibri" panose="020F0502020204030204" pitchFamily="34" charset="0"/>
              </a:rPr>
              <a:t>618	</a:t>
            </a:r>
            <a:r>
              <a:rPr lang="nl-NL" sz="2000" dirty="0" err="1">
                <a:latin typeface="Calibri" panose="020F0502020204030204" pitchFamily="34" charset="0"/>
              </a:rPr>
              <a:t>expleri</a:t>
            </a:r>
            <a:r>
              <a:rPr lang="nl-NL" sz="2000" dirty="0">
                <a:latin typeface="Calibri" panose="020F0502020204030204" pitchFamily="34" charset="0"/>
              </a:rPr>
              <a:t> </a:t>
            </a:r>
            <a:r>
              <a:rPr lang="nl-NL" sz="2000" dirty="0" err="1">
                <a:latin typeface="Calibri" panose="020F0502020204030204" pitchFamily="34" charset="0"/>
              </a:rPr>
              <a:t>nequit</a:t>
            </a:r>
            <a:r>
              <a:rPr lang="nl-NL" sz="2000" dirty="0">
                <a:latin typeface="Calibri" panose="020F0502020204030204" pitchFamily="34" charset="0"/>
              </a:rPr>
              <a:t> </a:t>
            </a:r>
            <a:r>
              <a:rPr lang="nl-NL" sz="2000" dirty="0" err="1">
                <a:latin typeface="Calibri" panose="020F0502020204030204" pitchFamily="34" charset="0"/>
              </a:rPr>
              <a:t>atque</a:t>
            </a:r>
            <a:r>
              <a:rPr lang="nl-NL" sz="2000" dirty="0">
                <a:latin typeface="Calibri" panose="020F0502020204030204" pitchFamily="34" charset="0"/>
              </a:rPr>
              <a:t> </a:t>
            </a:r>
            <a:r>
              <a:rPr lang="nl-NL" sz="2000" dirty="0" err="1">
                <a:latin typeface="Calibri" panose="020F0502020204030204" pitchFamily="34" charset="0"/>
              </a:rPr>
              <a:t>oculos</a:t>
            </a:r>
            <a:r>
              <a:rPr lang="nl-NL" sz="2000" dirty="0">
                <a:latin typeface="Calibri" panose="020F0502020204030204" pitchFamily="34" charset="0"/>
              </a:rPr>
              <a:t> per </a:t>
            </a:r>
            <a:r>
              <a:rPr lang="nl-NL" sz="2000" dirty="0" err="1">
                <a:latin typeface="Calibri" panose="020F0502020204030204" pitchFamily="34" charset="0"/>
              </a:rPr>
              <a:t>singula</a:t>
            </a:r>
            <a:r>
              <a:rPr lang="nl-NL" sz="2000" dirty="0">
                <a:latin typeface="Calibri" panose="020F0502020204030204" pitchFamily="34" charset="0"/>
              </a:rPr>
              <a:t> </a:t>
            </a:r>
            <a:r>
              <a:rPr lang="nl-NL" sz="2000" dirty="0" err="1">
                <a:latin typeface="Calibri" panose="020F0502020204030204" pitchFamily="34" charset="0"/>
              </a:rPr>
              <a:t>volvit</a:t>
            </a:r>
            <a:r>
              <a:rPr lang="nl-NL" sz="2000" dirty="0">
                <a:latin typeface="Calibri" panose="020F0502020204030204" pitchFamily="34" charset="0"/>
              </a:rPr>
              <a:t>,</a:t>
            </a:r>
          </a:p>
          <a:p>
            <a:pPr>
              <a:spcAft>
                <a:spcPts val="3600"/>
              </a:spcAft>
              <a:tabLst>
                <a:tab pos="809625" algn="l"/>
              </a:tabLst>
            </a:pPr>
            <a:r>
              <a:rPr lang="nl-NL" sz="2000" dirty="0">
                <a:latin typeface="Calibri" panose="020F0502020204030204" pitchFamily="34" charset="0"/>
              </a:rPr>
              <a:t>619	</a:t>
            </a:r>
            <a:r>
              <a:rPr lang="nl-NL" sz="2000" dirty="0" err="1">
                <a:latin typeface="Calibri" panose="020F0502020204030204" pitchFamily="34" charset="0"/>
              </a:rPr>
              <a:t>miraturque</a:t>
            </a:r>
            <a:r>
              <a:rPr lang="nl-NL" sz="2000" dirty="0">
                <a:latin typeface="Calibri" panose="020F0502020204030204" pitchFamily="34" charset="0"/>
              </a:rPr>
              <a:t> </a:t>
            </a:r>
            <a:r>
              <a:rPr lang="nl-NL" sz="2000" dirty="0" err="1">
                <a:latin typeface="Calibri" panose="020F0502020204030204" pitchFamily="34" charset="0"/>
              </a:rPr>
              <a:t>interque</a:t>
            </a:r>
            <a:r>
              <a:rPr lang="nl-NL" sz="2000" dirty="0">
                <a:latin typeface="Calibri" panose="020F0502020204030204" pitchFamily="34" charset="0"/>
              </a:rPr>
              <a:t> </a:t>
            </a:r>
            <a:r>
              <a:rPr lang="nl-NL" sz="2000" dirty="0" err="1">
                <a:latin typeface="Calibri" panose="020F0502020204030204" pitchFamily="34" charset="0"/>
              </a:rPr>
              <a:t>manus</a:t>
            </a:r>
            <a:r>
              <a:rPr lang="nl-NL" sz="2000" dirty="0">
                <a:latin typeface="Calibri" panose="020F0502020204030204" pitchFamily="34" charset="0"/>
              </a:rPr>
              <a:t> et </a:t>
            </a:r>
            <a:r>
              <a:rPr lang="nl-NL" sz="2000" dirty="0" err="1">
                <a:latin typeface="Calibri" panose="020F0502020204030204" pitchFamily="34" charset="0"/>
              </a:rPr>
              <a:t>bracchia</a:t>
            </a:r>
            <a:r>
              <a:rPr lang="nl-NL" sz="2000" dirty="0">
                <a:latin typeface="Calibri" panose="020F0502020204030204" pitchFamily="34" charset="0"/>
              </a:rPr>
              <a:t> </a:t>
            </a:r>
            <a:r>
              <a:rPr lang="nl-NL" sz="2000" dirty="0" err="1">
                <a:latin typeface="Calibri" panose="020F0502020204030204" pitchFamily="34" charset="0"/>
              </a:rPr>
              <a:t>versat</a:t>
            </a:r>
            <a:endParaRPr lang="nl-NL" sz="2000" dirty="0">
              <a:latin typeface="Calibri" panose="020F0502020204030204" pitchFamily="34" charset="0"/>
            </a:endParaRPr>
          </a:p>
          <a:p>
            <a:pPr>
              <a:spcAft>
                <a:spcPts val="3600"/>
              </a:spcAft>
              <a:tabLst>
                <a:tab pos="809625" algn="l"/>
              </a:tabLst>
            </a:pPr>
            <a:r>
              <a:rPr lang="nl-NL" sz="2000" dirty="0">
                <a:latin typeface="Calibri" panose="020F0502020204030204" pitchFamily="34" charset="0"/>
              </a:rPr>
              <a:t>620	</a:t>
            </a:r>
            <a:r>
              <a:rPr lang="nl-NL" sz="2000" dirty="0" err="1">
                <a:latin typeface="Calibri" panose="020F0502020204030204" pitchFamily="34" charset="0"/>
              </a:rPr>
              <a:t>terribilem</a:t>
            </a:r>
            <a:r>
              <a:rPr lang="nl-NL" sz="2000" dirty="0">
                <a:latin typeface="Calibri" panose="020F0502020204030204" pitchFamily="34" charset="0"/>
              </a:rPr>
              <a:t> </a:t>
            </a:r>
            <a:r>
              <a:rPr lang="nl-NL" sz="2000" dirty="0" err="1">
                <a:latin typeface="Calibri" panose="020F0502020204030204" pitchFamily="34" charset="0"/>
              </a:rPr>
              <a:t>cristis</a:t>
            </a:r>
            <a:r>
              <a:rPr lang="nl-NL" sz="2000" dirty="0">
                <a:latin typeface="Calibri" panose="020F0502020204030204" pitchFamily="34" charset="0"/>
              </a:rPr>
              <a:t> </a:t>
            </a:r>
            <a:r>
              <a:rPr lang="nl-NL" sz="2000" dirty="0" err="1">
                <a:latin typeface="Calibri" panose="020F0502020204030204" pitchFamily="34" charset="0"/>
              </a:rPr>
              <a:t>galeam</a:t>
            </a:r>
            <a:r>
              <a:rPr lang="nl-NL" sz="2000" dirty="0">
                <a:latin typeface="Calibri" panose="020F0502020204030204" pitchFamily="34" charset="0"/>
              </a:rPr>
              <a:t> </a:t>
            </a:r>
            <a:r>
              <a:rPr lang="nl-NL" sz="2000" dirty="0" err="1">
                <a:latin typeface="Calibri" panose="020F0502020204030204" pitchFamily="34" charset="0"/>
              </a:rPr>
              <a:t>flammasque</a:t>
            </a:r>
            <a:r>
              <a:rPr lang="nl-NL" sz="2000" dirty="0">
                <a:latin typeface="Calibri" panose="020F0502020204030204" pitchFamily="34" charset="0"/>
              </a:rPr>
              <a:t> </a:t>
            </a:r>
            <a:r>
              <a:rPr lang="nl-NL" sz="2000" dirty="0" err="1">
                <a:latin typeface="Calibri" panose="020F0502020204030204" pitchFamily="34" charset="0"/>
              </a:rPr>
              <a:t>vomentem</a:t>
            </a:r>
            <a:r>
              <a:rPr lang="nl-NL" sz="2000" dirty="0">
                <a:latin typeface="Calibri" panose="020F0502020204030204" pitchFamily="34" charset="0"/>
              </a:rPr>
              <a:t>,</a:t>
            </a:r>
          </a:p>
          <a:p>
            <a:pPr>
              <a:spcAft>
                <a:spcPts val="3600"/>
              </a:spcAft>
              <a:tabLst>
                <a:tab pos="809625" algn="l"/>
              </a:tabLst>
            </a:pPr>
            <a:r>
              <a:rPr lang="nl-NL" sz="2000" dirty="0">
                <a:latin typeface="Calibri" panose="020F0502020204030204" pitchFamily="34" charset="0"/>
              </a:rPr>
              <a:t>621	</a:t>
            </a:r>
            <a:r>
              <a:rPr lang="nl-NL" sz="2000" dirty="0" err="1">
                <a:latin typeface="Calibri" panose="020F0502020204030204" pitchFamily="34" charset="0"/>
              </a:rPr>
              <a:t>fatiferumque</a:t>
            </a:r>
            <a:r>
              <a:rPr lang="nl-NL" sz="2000" dirty="0">
                <a:latin typeface="Calibri" panose="020F0502020204030204" pitchFamily="34" charset="0"/>
              </a:rPr>
              <a:t> </a:t>
            </a:r>
            <a:r>
              <a:rPr lang="nl-NL" sz="2000" dirty="0" err="1">
                <a:latin typeface="Calibri" panose="020F0502020204030204" pitchFamily="34" charset="0"/>
              </a:rPr>
              <a:t>ensem</a:t>
            </a:r>
            <a:r>
              <a:rPr lang="nl-NL" sz="2000" dirty="0">
                <a:latin typeface="Calibri" panose="020F0502020204030204" pitchFamily="34" charset="0"/>
              </a:rPr>
              <a:t>, </a:t>
            </a:r>
            <a:r>
              <a:rPr lang="nl-NL" sz="2000" dirty="0" err="1">
                <a:latin typeface="Calibri" panose="020F0502020204030204" pitchFamily="34" charset="0"/>
              </a:rPr>
              <a:t>loricam</a:t>
            </a:r>
            <a:r>
              <a:rPr lang="nl-NL" sz="2000" dirty="0">
                <a:latin typeface="Calibri" panose="020F0502020204030204" pitchFamily="34" charset="0"/>
              </a:rPr>
              <a:t> ex </a:t>
            </a:r>
            <a:r>
              <a:rPr lang="nl-NL" sz="2000" dirty="0" err="1">
                <a:latin typeface="Calibri" panose="020F0502020204030204" pitchFamily="34" charset="0"/>
              </a:rPr>
              <a:t>aere</a:t>
            </a:r>
            <a:r>
              <a:rPr lang="nl-NL" sz="2000" dirty="0">
                <a:latin typeface="Calibri" panose="020F0502020204030204" pitchFamily="34" charset="0"/>
              </a:rPr>
              <a:t> </a:t>
            </a:r>
            <a:r>
              <a:rPr lang="nl-NL" sz="2000" dirty="0" err="1">
                <a:latin typeface="Calibri" panose="020F0502020204030204" pitchFamily="34" charset="0"/>
              </a:rPr>
              <a:t>rigentem</a:t>
            </a:r>
            <a:r>
              <a:rPr lang="nl-NL" sz="2000" dirty="0">
                <a:latin typeface="Calibri" panose="020F0502020204030204" pitchFamily="34" charset="0"/>
              </a:rPr>
              <a:t>,</a:t>
            </a:r>
          </a:p>
          <a:p>
            <a:pPr>
              <a:spcAft>
                <a:spcPts val="3600"/>
              </a:spcAft>
              <a:tabLst>
                <a:tab pos="809625" algn="l"/>
              </a:tabLst>
            </a:pPr>
            <a:r>
              <a:rPr lang="nl-NL" sz="2000" dirty="0">
                <a:latin typeface="Calibri" panose="020F0502020204030204" pitchFamily="34" charset="0"/>
              </a:rPr>
              <a:t>622	</a:t>
            </a:r>
            <a:r>
              <a:rPr lang="nl-NL" sz="2000" dirty="0" err="1">
                <a:latin typeface="Calibri" panose="020F0502020204030204" pitchFamily="34" charset="0"/>
              </a:rPr>
              <a:t>sanguineam</a:t>
            </a:r>
            <a:r>
              <a:rPr lang="nl-NL" sz="2000" dirty="0">
                <a:latin typeface="Calibri" panose="020F0502020204030204" pitchFamily="34" charset="0"/>
              </a:rPr>
              <a:t>, </a:t>
            </a:r>
            <a:r>
              <a:rPr lang="nl-NL" sz="2000" dirty="0" err="1">
                <a:latin typeface="Calibri" panose="020F0502020204030204" pitchFamily="34" charset="0"/>
              </a:rPr>
              <a:t>ingentem</a:t>
            </a:r>
            <a:r>
              <a:rPr lang="nl-NL" sz="2000" dirty="0">
                <a:latin typeface="Calibri" panose="020F0502020204030204" pitchFamily="34" charset="0"/>
              </a:rPr>
              <a:t>, </a:t>
            </a:r>
            <a:r>
              <a:rPr lang="nl-NL" sz="2000" dirty="0" err="1">
                <a:latin typeface="Calibri" panose="020F0502020204030204" pitchFamily="34" charset="0"/>
              </a:rPr>
              <a:t>qualis</a:t>
            </a:r>
            <a:r>
              <a:rPr lang="nl-NL" sz="2000" dirty="0">
                <a:latin typeface="Calibri" panose="020F0502020204030204" pitchFamily="34" charset="0"/>
              </a:rPr>
              <a:t> cum </a:t>
            </a:r>
            <a:r>
              <a:rPr lang="nl-NL" sz="2000" dirty="0" err="1">
                <a:latin typeface="Calibri" panose="020F0502020204030204" pitchFamily="34" charset="0"/>
              </a:rPr>
              <a:t>caerula</a:t>
            </a:r>
            <a:r>
              <a:rPr lang="nl-NL" sz="2000" dirty="0">
                <a:latin typeface="Calibri" panose="020F0502020204030204" pitchFamily="34" charset="0"/>
              </a:rPr>
              <a:t> </a:t>
            </a:r>
            <a:r>
              <a:rPr lang="nl-NL" sz="2000" dirty="0" err="1">
                <a:latin typeface="Calibri" panose="020F0502020204030204" pitchFamily="34" charset="0"/>
              </a:rPr>
              <a:t>nubes</a:t>
            </a:r>
            <a:endParaRPr lang="nl-NL" sz="2000" dirty="0">
              <a:latin typeface="Calibri" panose="020F0502020204030204" pitchFamily="34" charset="0"/>
            </a:endParaRPr>
          </a:p>
          <a:p>
            <a:pPr>
              <a:spcAft>
                <a:spcPts val="3600"/>
              </a:spcAft>
              <a:tabLst>
                <a:tab pos="809625" algn="l"/>
              </a:tabLst>
            </a:pPr>
            <a:r>
              <a:rPr lang="nl-NL" sz="2000" dirty="0">
                <a:latin typeface="Calibri" panose="020F0502020204030204" pitchFamily="34" charset="0"/>
              </a:rPr>
              <a:t>623	</a:t>
            </a:r>
            <a:r>
              <a:rPr lang="nl-NL" sz="2000" dirty="0" err="1">
                <a:latin typeface="Calibri" panose="020F0502020204030204" pitchFamily="34" charset="0"/>
              </a:rPr>
              <a:t>solis</a:t>
            </a:r>
            <a:r>
              <a:rPr lang="nl-NL" sz="2000" dirty="0">
                <a:latin typeface="Calibri" panose="020F0502020204030204" pitchFamily="34" charset="0"/>
              </a:rPr>
              <a:t> </a:t>
            </a:r>
            <a:r>
              <a:rPr lang="nl-NL" sz="2000" dirty="0" err="1">
                <a:latin typeface="Calibri" panose="020F0502020204030204" pitchFamily="34" charset="0"/>
              </a:rPr>
              <a:t>inardescit</a:t>
            </a:r>
            <a:r>
              <a:rPr lang="nl-NL" sz="2000" dirty="0">
                <a:latin typeface="Calibri" panose="020F0502020204030204" pitchFamily="34" charset="0"/>
              </a:rPr>
              <a:t> </a:t>
            </a:r>
            <a:r>
              <a:rPr lang="nl-NL" sz="2000" dirty="0" err="1">
                <a:latin typeface="Calibri" panose="020F0502020204030204" pitchFamily="34" charset="0"/>
              </a:rPr>
              <a:t>radiis</a:t>
            </a:r>
            <a:r>
              <a:rPr lang="nl-NL" sz="2000" dirty="0">
                <a:latin typeface="Calibri" panose="020F0502020204030204" pitchFamily="34" charset="0"/>
              </a:rPr>
              <a:t> </a:t>
            </a:r>
            <a:r>
              <a:rPr lang="nl-NL" sz="2000" dirty="0" err="1">
                <a:latin typeface="Calibri" panose="020F0502020204030204" pitchFamily="34" charset="0"/>
              </a:rPr>
              <a:t>longeque</a:t>
            </a:r>
            <a:r>
              <a:rPr lang="nl-NL" sz="2000" dirty="0">
                <a:latin typeface="Calibri" panose="020F0502020204030204" pitchFamily="34" charset="0"/>
              </a:rPr>
              <a:t> </a:t>
            </a:r>
            <a:r>
              <a:rPr lang="nl-NL" sz="2000" dirty="0" err="1">
                <a:latin typeface="Calibri" panose="020F0502020204030204" pitchFamily="34" charset="0"/>
              </a:rPr>
              <a:t>refulget</a:t>
            </a:r>
            <a:r>
              <a:rPr lang="nl-NL" sz="2000" dirty="0">
                <a:latin typeface="Calibri" panose="020F0502020204030204" pitchFamily="34" charset="0"/>
              </a:rPr>
              <a:t>;</a:t>
            </a:r>
          </a:p>
        </p:txBody>
      </p:sp>
      <p:cxnSp>
        <p:nvCxnSpPr>
          <p:cNvPr id="9" name="Straight Connector 10">
            <a:extLst>
              <a:ext uri="{FF2B5EF4-FFF2-40B4-BE49-F238E27FC236}">
                <a16:creationId xmlns="" xmlns:a16="http://schemas.microsoft.com/office/drawing/2014/main" id="{CA5F2687-13F5-4973-9388-B6FF4C6B7757}"/>
              </a:ext>
            </a:extLst>
          </p:cNvPr>
          <p:cNvCxnSpPr/>
          <p:nvPr/>
        </p:nvCxnSpPr>
        <p:spPr bwMode="auto">
          <a:xfrm>
            <a:off x="5310000" y="5929281"/>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11">
            <a:extLst>
              <a:ext uri="{FF2B5EF4-FFF2-40B4-BE49-F238E27FC236}">
                <a16:creationId xmlns="" xmlns:a16="http://schemas.microsoft.com/office/drawing/2014/main" id="{4F813EF0-564E-4FF3-836B-007670F92A7B}"/>
              </a:ext>
            </a:extLst>
          </p:cNvPr>
          <p:cNvCxnSpPr/>
          <p:nvPr/>
        </p:nvCxnSpPr>
        <p:spPr bwMode="auto">
          <a:xfrm>
            <a:off x="1183464" y="2587208"/>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926368" y="2587208"/>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5256000" y="2587208"/>
            <a:ext cx="51856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183464" y="3330000"/>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5292000" y="3330000"/>
            <a:ext cx="612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1">
            <a:extLst>
              <a:ext uri="{FF2B5EF4-FFF2-40B4-BE49-F238E27FC236}">
                <a16:creationId xmlns="" xmlns:a16="http://schemas.microsoft.com/office/drawing/2014/main" id="{4F813EF0-564E-4FF3-836B-007670F92A7B}"/>
              </a:ext>
            </a:extLst>
          </p:cNvPr>
          <p:cNvCxnSpPr/>
          <p:nvPr/>
        </p:nvCxnSpPr>
        <p:spPr bwMode="auto">
          <a:xfrm>
            <a:off x="5090560" y="4090408"/>
            <a:ext cx="110489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1">
            <a:extLst>
              <a:ext uri="{FF2B5EF4-FFF2-40B4-BE49-F238E27FC236}">
                <a16:creationId xmlns="" xmlns:a16="http://schemas.microsoft.com/office/drawing/2014/main" id="{4F813EF0-564E-4FF3-836B-007670F92A7B}"/>
              </a:ext>
            </a:extLst>
          </p:cNvPr>
          <p:cNvCxnSpPr/>
          <p:nvPr/>
        </p:nvCxnSpPr>
        <p:spPr bwMode="auto">
          <a:xfrm>
            <a:off x="5039616" y="4872072"/>
            <a:ext cx="91532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685856" y="6375272"/>
            <a:ext cx="100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4391616" y="6375272"/>
            <a:ext cx="828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10">
            <a:extLst>
              <a:ext uri="{FF2B5EF4-FFF2-40B4-BE49-F238E27FC236}">
                <a16:creationId xmlns="" xmlns:a16="http://schemas.microsoft.com/office/drawing/2014/main" id="{CA5F2687-13F5-4973-9388-B6FF4C6B7757}"/>
              </a:ext>
            </a:extLst>
          </p:cNvPr>
          <p:cNvCxnSpPr/>
          <p:nvPr/>
        </p:nvCxnSpPr>
        <p:spPr bwMode="auto">
          <a:xfrm>
            <a:off x="2628000" y="2106184"/>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Plus 23">
            <a:extLst>
              <a:ext uri="{FF2B5EF4-FFF2-40B4-BE49-F238E27FC236}">
                <a16:creationId xmlns="" xmlns:a16="http://schemas.microsoft.com/office/drawing/2014/main" id="{E1E17DFB-A30C-4D5D-A67C-67E2A903ADA9}"/>
              </a:ext>
            </a:extLst>
          </p:cNvPr>
          <p:cNvSpPr/>
          <p:nvPr/>
        </p:nvSpPr>
        <p:spPr bwMode="auto">
          <a:xfrm>
            <a:off x="2736001" y="2558579"/>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5" name="Straight Connector 10">
            <a:extLst>
              <a:ext uri="{FF2B5EF4-FFF2-40B4-BE49-F238E27FC236}">
                <a16:creationId xmlns="" xmlns:a16="http://schemas.microsoft.com/office/drawing/2014/main" id="{CA5F2687-13F5-4973-9388-B6FF4C6B7757}"/>
              </a:ext>
            </a:extLst>
          </p:cNvPr>
          <p:cNvCxnSpPr/>
          <p:nvPr/>
        </p:nvCxnSpPr>
        <p:spPr bwMode="auto">
          <a:xfrm>
            <a:off x="1116000"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Plus 25">
            <a:extLst>
              <a:ext uri="{FF2B5EF4-FFF2-40B4-BE49-F238E27FC236}">
                <a16:creationId xmlns="" xmlns:a16="http://schemas.microsoft.com/office/drawing/2014/main" id="{E1E17DFB-A30C-4D5D-A67C-67E2A903ADA9}"/>
              </a:ext>
            </a:extLst>
          </p:cNvPr>
          <p:cNvSpPr/>
          <p:nvPr/>
        </p:nvSpPr>
        <p:spPr bwMode="auto">
          <a:xfrm>
            <a:off x="2085119" y="330874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7" name="Straight Connector 10">
            <a:extLst>
              <a:ext uri="{FF2B5EF4-FFF2-40B4-BE49-F238E27FC236}">
                <a16:creationId xmlns="" xmlns:a16="http://schemas.microsoft.com/office/drawing/2014/main" id="{CA5F2687-13F5-4973-9388-B6FF4C6B7757}"/>
              </a:ext>
            </a:extLst>
          </p:cNvPr>
          <p:cNvCxnSpPr/>
          <p:nvPr/>
        </p:nvCxnSpPr>
        <p:spPr bwMode="auto">
          <a:xfrm>
            <a:off x="2362759" y="2880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Plus 27">
            <a:extLst>
              <a:ext uri="{FF2B5EF4-FFF2-40B4-BE49-F238E27FC236}">
                <a16:creationId xmlns="" xmlns:a16="http://schemas.microsoft.com/office/drawing/2014/main" id="{E1E17DFB-A30C-4D5D-A67C-67E2A903ADA9}"/>
              </a:ext>
            </a:extLst>
          </p:cNvPr>
          <p:cNvSpPr/>
          <p:nvPr/>
        </p:nvSpPr>
        <p:spPr bwMode="auto">
          <a:xfrm>
            <a:off x="3054237" y="3308744"/>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9" name="Freeform 24">
            <a:extLst>
              <a:ext uri="{FF2B5EF4-FFF2-40B4-BE49-F238E27FC236}">
                <a16:creationId xmlns="" xmlns:a16="http://schemas.microsoft.com/office/drawing/2014/main" id="{B02DFEE7-18C7-4F80-BADD-F2474760D1C5}"/>
              </a:ext>
            </a:extLst>
          </p:cNvPr>
          <p:cNvSpPr/>
          <p:nvPr/>
        </p:nvSpPr>
        <p:spPr bwMode="auto">
          <a:xfrm>
            <a:off x="3610336" y="523761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Freeform 26">
            <a:extLst>
              <a:ext uri="{FF2B5EF4-FFF2-40B4-BE49-F238E27FC236}">
                <a16:creationId xmlns="" xmlns:a16="http://schemas.microsoft.com/office/drawing/2014/main" id="{498C80E9-5061-49C6-84B9-65F9831927DD}"/>
              </a:ext>
            </a:extLst>
          </p:cNvPr>
          <p:cNvSpPr/>
          <p:nvPr/>
        </p:nvSpPr>
        <p:spPr bwMode="auto">
          <a:xfrm flipH="1">
            <a:off x="5073469" y="601928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4" name="Plus 33">
            <a:extLst>
              <a:ext uri="{FF2B5EF4-FFF2-40B4-BE49-F238E27FC236}">
                <a16:creationId xmlns="" xmlns:a16="http://schemas.microsoft.com/office/drawing/2014/main" id="{E1E17DFB-A30C-4D5D-A67C-67E2A903ADA9}"/>
              </a:ext>
            </a:extLst>
          </p:cNvPr>
          <p:cNvSpPr/>
          <p:nvPr/>
        </p:nvSpPr>
        <p:spPr bwMode="auto">
          <a:xfrm>
            <a:off x="4467440" y="5610272"/>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35" name="Straight Connector 10">
            <a:extLst>
              <a:ext uri="{FF2B5EF4-FFF2-40B4-BE49-F238E27FC236}">
                <a16:creationId xmlns="" xmlns:a16="http://schemas.microsoft.com/office/drawing/2014/main" id="{E88A1818-DD4C-409C-A28A-DA965D5489BF}"/>
              </a:ext>
            </a:extLst>
          </p:cNvPr>
          <p:cNvCxnSpPr/>
          <p:nvPr/>
        </p:nvCxnSpPr>
        <p:spPr bwMode="auto">
          <a:xfrm>
            <a:off x="2722121" y="6019281"/>
            <a:ext cx="1" cy="54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Plus 25">
            <a:extLst>
              <a:ext uri="{FF2B5EF4-FFF2-40B4-BE49-F238E27FC236}">
                <a16:creationId xmlns="" xmlns:a16="http://schemas.microsoft.com/office/drawing/2014/main" id="{DF459641-48CB-4152-A8AA-D7181B66516E}"/>
              </a:ext>
            </a:extLst>
          </p:cNvPr>
          <p:cNvSpPr/>
          <p:nvPr/>
        </p:nvSpPr>
        <p:spPr bwMode="auto">
          <a:xfrm>
            <a:off x="4107440" y="6368128"/>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Rounded Rectangle 12">
            <a:extLst>
              <a:ext uri="{FF2B5EF4-FFF2-40B4-BE49-F238E27FC236}">
                <a16:creationId xmlns="" xmlns:a16="http://schemas.microsoft.com/office/drawing/2014/main" id="{2E991CC7-8E7C-4357-AAC8-E0F2CC2D6C4F}"/>
              </a:ext>
            </a:extLst>
          </p:cNvPr>
          <p:cNvSpPr/>
          <p:nvPr/>
        </p:nvSpPr>
        <p:spPr bwMode="auto">
          <a:xfrm>
            <a:off x="1144704" y="11912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3" name="Vrije vorm 12"/>
          <p:cNvSpPr/>
          <p:nvPr/>
        </p:nvSpPr>
        <p:spPr bwMode="auto">
          <a:xfrm>
            <a:off x="1343025" y="1266165"/>
            <a:ext cx="2571750" cy="324510"/>
          </a:xfrm>
          <a:custGeom>
            <a:avLst/>
            <a:gdLst>
              <a:gd name="connsiteX0" fmla="*/ 2571750 w 2571750"/>
              <a:gd name="connsiteY0" fmla="*/ 248310 h 324510"/>
              <a:gd name="connsiteX1" fmla="*/ 1952625 w 2571750"/>
              <a:gd name="connsiteY1" fmla="*/ 660 h 324510"/>
              <a:gd name="connsiteX2" fmla="*/ 1247775 w 2571750"/>
              <a:gd name="connsiteY2" fmla="*/ 172110 h 324510"/>
              <a:gd name="connsiteX3" fmla="*/ 295275 w 2571750"/>
              <a:gd name="connsiteY3" fmla="*/ 57810 h 324510"/>
              <a:gd name="connsiteX4" fmla="*/ 0 w 2571750"/>
              <a:gd name="connsiteY4" fmla="*/ 324510 h 324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750" h="324510">
                <a:moveTo>
                  <a:pt x="2571750" y="248310"/>
                </a:moveTo>
                <a:cubicBezTo>
                  <a:pt x="2372518" y="130835"/>
                  <a:pt x="2173287" y="13360"/>
                  <a:pt x="1952625" y="660"/>
                </a:cubicBezTo>
                <a:cubicBezTo>
                  <a:pt x="1731963" y="-12040"/>
                  <a:pt x="1524000" y="162585"/>
                  <a:pt x="1247775" y="172110"/>
                </a:cubicBezTo>
                <a:cubicBezTo>
                  <a:pt x="971550" y="181635"/>
                  <a:pt x="503237" y="32410"/>
                  <a:pt x="295275" y="57810"/>
                </a:cubicBezTo>
                <a:cubicBezTo>
                  <a:pt x="87312" y="83210"/>
                  <a:pt x="43656" y="203860"/>
                  <a:pt x="0" y="32451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7" name="Vrije vorm 16"/>
          <p:cNvSpPr/>
          <p:nvPr/>
        </p:nvSpPr>
        <p:spPr bwMode="auto">
          <a:xfrm>
            <a:off x="3238500" y="1314329"/>
            <a:ext cx="1524000" cy="295396"/>
          </a:xfrm>
          <a:custGeom>
            <a:avLst/>
            <a:gdLst>
              <a:gd name="connsiteX0" fmla="*/ 0 w 1524000"/>
              <a:gd name="connsiteY0" fmla="*/ 266821 h 295396"/>
              <a:gd name="connsiteX1" fmla="*/ 752475 w 1524000"/>
              <a:gd name="connsiteY1" fmla="*/ 121 h 295396"/>
              <a:gd name="connsiteX2" fmla="*/ 1524000 w 1524000"/>
              <a:gd name="connsiteY2" fmla="*/ 295396 h 295396"/>
            </a:gdLst>
            <a:ahLst/>
            <a:cxnLst>
              <a:cxn ang="0">
                <a:pos x="connsiteX0" y="connsiteY0"/>
              </a:cxn>
              <a:cxn ang="0">
                <a:pos x="connsiteX1" y="connsiteY1"/>
              </a:cxn>
              <a:cxn ang="0">
                <a:pos x="connsiteX2" y="connsiteY2"/>
              </a:cxn>
            </a:cxnLst>
            <a:rect l="l" t="t" r="r" b="b"/>
            <a:pathLst>
              <a:path w="1524000" h="295396">
                <a:moveTo>
                  <a:pt x="0" y="266821"/>
                </a:moveTo>
                <a:cubicBezTo>
                  <a:pt x="249237" y="131089"/>
                  <a:pt x="498475" y="-4642"/>
                  <a:pt x="752475" y="121"/>
                </a:cubicBezTo>
                <a:cubicBezTo>
                  <a:pt x="1006475" y="4884"/>
                  <a:pt x="1265237" y="150140"/>
                  <a:pt x="1524000" y="295396"/>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8" name="Rounded Rectangle 12">
            <a:extLst>
              <a:ext uri="{FF2B5EF4-FFF2-40B4-BE49-F238E27FC236}">
                <a16:creationId xmlns="" xmlns:a16="http://schemas.microsoft.com/office/drawing/2014/main" id="{2E991CC7-8E7C-4357-AAC8-E0F2CC2D6C4F}"/>
              </a:ext>
            </a:extLst>
          </p:cNvPr>
          <p:cNvSpPr/>
          <p:nvPr/>
        </p:nvSpPr>
        <p:spPr bwMode="auto">
          <a:xfrm>
            <a:off x="3505796" y="192694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9" name="Rounded Rectangle 12">
            <a:extLst>
              <a:ext uri="{FF2B5EF4-FFF2-40B4-BE49-F238E27FC236}">
                <a16:creationId xmlns="" xmlns:a16="http://schemas.microsoft.com/office/drawing/2014/main" id="{2E991CC7-8E7C-4357-AAC8-E0F2CC2D6C4F}"/>
              </a:ext>
            </a:extLst>
          </p:cNvPr>
          <p:cNvSpPr/>
          <p:nvPr/>
        </p:nvSpPr>
        <p:spPr bwMode="auto">
          <a:xfrm>
            <a:off x="3106800" y="34796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Vrije vorm 18"/>
          <p:cNvSpPr/>
          <p:nvPr/>
        </p:nvSpPr>
        <p:spPr bwMode="auto">
          <a:xfrm>
            <a:off x="1612232" y="3548249"/>
            <a:ext cx="1744579" cy="325919"/>
          </a:xfrm>
          <a:custGeom>
            <a:avLst/>
            <a:gdLst>
              <a:gd name="connsiteX0" fmla="*/ 0 w 1744579"/>
              <a:gd name="connsiteY0" fmla="*/ 277793 h 325919"/>
              <a:gd name="connsiteX1" fmla="*/ 324852 w 1744579"/>
              <a:gd name="connsiteY1" fmla="*/ 109351 h 325919"/>
              <a:gd name="connsiteX2" fmla="*/ 685800 w 1744579"/>
              <a:gd name="connsiteY2" fmla="*/ 217635 h 325919"/>
              <a:gd name="connsiteX3" fmla="*/ 1010652 w 1744579"/>
              <a:gd name="connsiteY3" fmla="*/ 1067 h 325919"/>
              <a:gd name="connsiteX4" fmla="*/ 1744579 w 1744579"/>
              <a:gd name="connsiteY4" fmla="*/ 325919 h 325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4579" h="325919">
                <a:moveTo>
                  <a:pt x="0" y="277793"/>
                </a:moveTo>
                <a:cubicBezTo>
                  <a:pt x="105276" y="198585"/>
                  <a:pt x="210552" y="119377"/>
                  <a:pt x="324852" y="109351"/>
                </a:cubicBezTo>
                <a:cubicBezTo>
                  <a:pt x="439152" y="99325"/>
                  <a:pt x="571500" y="235682"/>
                  <a:pt x="685800" y="217635"/>
                </a:cubicBezTo>
                <a:cubicBezTo>
                  <a:pt x="800100" y="199588"/>
                  <a:pt x="834189" y="-16980"/>
                  <a:pt x="1010652" y="1067"/>
                </a:cubicBezTo>
                <a:cubicBezTo>
                  <a:pt x="1187115" y="19114"/>
                  <a:pt x="1465847" y="172516"/>
                  <a:pt x="1744579" y="325919"/>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0" name="Freeform 40">
            <a:extLst>
              <a:ext uri="{FF2B5EF4-FFF2-40B4-BE49-F238E27FC236}">
                <a16:creationId xmlns="" xmlns:a16="http://schemas.microsoft.com/office/drawing/2014/main" id="{2095F469-F28C-4C04-ADC7-2607929FDDD1}"/>
              </a:ext>
            </a:extLst>
          </p:cNvPr>
          <p:cNvSpPr/>
          <p:nvPr/>
        </p:nvSpPr>
        <p:spPr bwMode="auto">
          <a:xfrm>
            <a:off x="3673042" y="3729640"/>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1" name="Freeform 41">
            <a:extLst>
              <a:ext uri="{FF2B5EF4-FFF2-40B4-BE49-F238E27FC236}">
                <a16:creationId xmlns="" xmlns:a16="http://schemas.microsoft.com/office/drawing/2014/main" id="{F6614F18-DD6E-4301-AE2C-22E9C7D3DE45}"/>
              </a:ext>
            </a:extLst>
          </p:cNvPr>
          <p:cNvSpPr/>
          <p:nvPr/>
        </p:nvSpPr>
        <p:spPr bwMode="auto">
          <a:xfrm flipH="1">
            <a:off x="6034547" y="373079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Vrije vorm 19"/>
          <p:cNvSpPr/>
          <p:nvPr/>
        </p:nvSpPr>
        <p:spPr bwMode="auto">
          <a:xfrm>
            <a:off x="3329940" y="3512095"/>
            <a:ext cx="2331720" cy="358865"/>
          </a:xfrm>
          <a:custGeom>
            <a:avLst/>
            <a:gdLst>
              <a:gd name="connsiteX0" fmla="*/ 2331720 w 2331720"/>
              <a:gd name="connsiteY0" fmla="*/ 358865 h 358865"/>
              <a:gd name="connsiteX1" fmla="*/ 1699260 w 2331720"/>
              <a:gd name="connsiteY1" fmla="*/ 31205 h 358865"/>
              <a:gd name="connsiteX2" fmla="*/ 922020 w 2331720"/>
              <a:gd name="connsiteY2" fmla="*/ 259805 h 358865"/>
              <a:gd name="connsiteX3" fmla="*/ 457200 w 2331720"/>
              <a:gd name="connsiteY3" fmla="*/ 725 h 358865"/>
              <a:gd name="connsiteX4" fmla="*/ 0 w 2331720"/>
              <a:gd name="connsiteY4" fmla="*/ 358865 h 358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720" h="358865">
                <a:moveTo>
                  <a:pt x="2331720" y="358865"/>
                </a:moveTo>
                <a:cubicBezTo>
                  <a:pt x="2132965" y="203290"/>
                  <a:pt x="1934210" y="47715"/>
                  <a:pt x="1699260" y="31205"/>
                </a:cubicBezTo>
                <a:cubicBezTo>
                  <a:pt x="1464310" y="14695"/>
                  <a:pt x="1129030" y="264885"/>
                  <a:pt x="922020" y="259805"/>
                </a:cubicBezTo>
                <a:cubicBezTo>
                  <a:pt x="715010" y="254725"/>
                  <a:pt x="610870" y="-15785"/>
                  <a:pt x="457200" y="725"/>
                </a:cubicBezTo>
                <a:cubicBezTo>
                  <a:pt x="303530" y="17235"/>
                  <a:pt x="0" y="358865"/>
                  <a:pt x="0" y="35886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Rounded Rectangle 12">
            <a:extLst>
              <a:ext uri="{FF2B5EF4-FFF2-40B4-BE49-F238E27FC236}">
                <a16:creationId xmlns="" xmlns:a16="http://schemas.microsoft.com/office/drawing/2014/main" id="{2E991CC7-8E7C-4357-AAC8-E0F2CC2D6C4F}"/>
              </a:ext>
            </a:extLst>
          </p:cNvPr>
          <p:cNvSpPr/>
          <p:nvPr/>
        </p:nvSpPr>
        <p:spPr bwMode="auto">
          <a:xfrm>
            <a:off x="4030959" y="347966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4" name="Rounded Rectangle 12">
            <a:extLst>
              <a:ext uri="{FF2B5EF4-FFF2-40B4-BE49-F238E27FC236}">
                <a16:creationId xmlns="" xmlns:a16="http://schemas.microsoft.com/office/drawing/2014/main" id="{2E991CC7-8E7C-4357-AAC8-E0F2CC2D6C4F}"/>
              </a:ext>
            </a:extLst>
          </p:cNvPr>
          <p:cNvSpPr/>
          <p:nvPr/>
        </p:nvSpPr>
        <p:spPr bwMode="auto">
          <a:xfrm>
            <a:off x="2782800" y="42474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5" name="Rounded Rectangle 12">
            <a:extLst>
              <a:ext uri="{FF2B5EF4-FFF2-40B4-BE49-F238E27FC236}">
                <a16:creationId xmlns="" xmlns:a16="http://schemas.microsoft.com/office/drawing/2014/main" id="{2E991CC7-8E7C-4357-AAC8-E0F2CC2D6C4F}"/>
              </a:ext>
            </a:extLst>
          </p:cNvPr>
          <p:cNvSpPr/>
          <p:nvPr/>
        </p:nvSpPr>
        <p:spPr bwMode="auto">
          <a:xfrm>
            <a:off x="3667796" y="424325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6" name="Freeform 40">
            <a:extLst>
              <a:ext uri="{FF2B5EF4-FFF2-40B4-BE49-F238E27FC236}">
                <a16:creationId xmlns="" xmlns:a16="http://schemas.microsoft.com/office/drawing/2014/main" id="{2095F469-F28C-4C04-ADC7-2607929FDDD1}"/>
              </a:ext>
            </a:extLst>
          </p:cNvPr>
          <p:cNvSpPr/>
          <p:nvPr/>
        </p:nvSpPr>
        <p:spPr bwMode="auto">
          <a:xfrm>
            <a:off x="4200635" y="4478059"/>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41">
            <a:extLst>
              <a:ext uri="{FF2B5EF4-FFF2-40B4-BE49-F238E27FC236}">
                <a16:creationId xmlns="" xmlns:a16="http://schemas.microsoft.com/office/drawing/2014/main" id="{F6614F18-DD6E-4301-AE2C-22E9C7D3DE45}"/>
              </a:ext>
            </a:extLst>
          </p:cNvPr>
          <p:cNvSpPr/>
          <p:nvPr/>
        </p:nvSpPr>
        <p:spPr bwMode="auto">
          <a:xfrm flipH="1">
            <a:off x="5838721" y="4479211"/>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Vrije vorm 41"/>
          <p:cNvSpPr/>
          <p:nvPr/>
        </p:nvSpPr>
        <p:spPr bwMode="auto">
          <a:xfrm>
            <a:off x="3860800" y="4213522"/>
            <a:ext cx="1625600" cy="434678"/>
          </a:xfrm>
          <a:custGeom>
            <a:avLst/>
            <a:gdLst>
              <a:gd name="connsiteX0" fmla="*/ 1625600 w 1625600"/>
              <a:gd name="connsiteY0" fmla="*/ 377528 h 434678"/>
              <a:gd name="connsiteX1" fmla="*/ 1270000 w 1625600"/>
              <a:gd name="connsiteY1" fmla="*/ 60028 h 434678"/>
              <a:gd name="connsiteX2" fmla="*/ 895350 w 1625600"/>
              <a:gd name="connsiteY2" fmla="*/ 237828 h 434678"/>
              <a:gd name="connsiteX3" fmla="*/ 387350 w 1625600"/>
              <a:gd name="connsiteY3" fmla="*/ 2878 h 434678"/>
              <a:gd name="connsiteX4" fmla="*/ 0 w 1625600"/>
              <a:gd name="connsiteY4" fmla="*/ 434678 h 434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600" h="434678">
                <a:moveTo>
                  <a:pt x="1625600" y="377528"/>
                </a:moveTo>
                <a:cubicBezTo>
                  <a:pt x="1508654" y="230419"/>
                  <a:pt x="1391708" y="83311"/>
                  <a:pt x="1270000" y="60028"/>
                </a:cubicBezTo>
                <a:cubicBezTo>
                  <a:pt x="1148292" y="36745"/>
                  <a:pt x="1042458" y="247353"/>
                  <a:pt x="895350" y="237828"/>
                </a:cubicBezTo>
                <a:cubicBezTo>
                  <a:pt x="748242" y="228303"/>
                  <a:pt x="536575" y="-29930"/>
                  <a:pt x="387350" y="2878"/>
                </a:cubicBezTo>
                <a:cubicBezTo>
                  <a:pt x="238125" y="35686"/>
                  <a:pt x="119062" y="235182"/>
                  <a:pt x="0" y="43467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9" name="Vrije vorm 48"/>
          <p:cNvSpPr/>
          <p:nvPr/>
        </p:nvSpPr>
        <p:spPr bwMode="auto">
          <a:xfrm>
            <a:off x="1695450" y="4867275"/>
            <a:ext cx="1990725" cy="523875"/>
          </a:xfrm>
          <a:custGeom>
            <a:avLst/>
            <a:gdLst>
              <a:gd name="connsiteX0" fmla="*/ 0 w 1990725"/>
              <a:gd name="connsiteY0" fmla="*/ 523875 h 523875"/>
              <a:gd name="connsiteX1" fmla="*/ 361950 w 1990725"/>
              <a:gd name="connsiteY1" fmla="*/ 142875 h 523875"/>
              <a:gd name="connsiteX2" fmla="*/ 1076325 w 1990725"/>
              <a:gd name="connsiteY2" fmla="*/ 333375 h 523875"/>
              <a:gd name="connsiteX3" fmla="*/ 1990725 w 1990725"/>
              <a:gd name="connsiteY3" fmla="*/ 0 h 523875"/>
            </a:gdLst>
            <a:ahLst/>
            <a:cxnLst>
              <a:cxn ang="0">
                <a:pos x="connsiteX0" y="connsiteY0"/>
              </a:cxn>
              <a:cxn ang="0">
                <a:pos x="connsiteX1" y="connsiteY1"/>
              </a:cxn>
              <a:cxn ang="0">
                <a:pos x="connsiteX2" y="connsiteY2"/>
              </a:cxn>
              <a:cxn ang="0">
                <a:pos x="connsiteX3" y="connsiteY3"/>
              </a:cxn>
            </a:cxnLst>
            <a:rect l="l" t="t" r="r" b="b"/>
            <a:pathLst>
              <a:path w="1990725" h="523875">
                <a:moveTo>
                  <a:pt x="0" y="523875"/>
                </a:moveTo>
                <a:cubicBezTo>
                  <a:pt x="91281" y="349250"/>
                  <a:pt x="182563" y="174625"/>
                  <a:pt x="361950" y="142875"/>
                </a:cubicBezTo>
                <a:cubicBezTo>
                  <a:pt x="541338" y="111125"/>
                  <a:pt x="804863" y="357187"/>
                  <a:pt x="1076325" y="333375"/>
                </a:cubicBezTo>
                <a:cubicBezTo>
                  <a:pt x="1347788" y="309562"/>
                  <a:pt x="1669256" y="154781"/>
                  <a:pt x="1990725"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1" name="Rounded Rectangle 12">
            <a:extLst>
              <a:ext uri="{FF2B5EF4-FFF2-40B4-BE49-F238E27FC236}">
                <a16:creationId xmlns="" xmlns:a16="http://schemas.microsoft.com/office/drawing/2014/main" id="{2E991CC7-8E7C-4357-AAC8-E0F2CC2D6C4F}"/>
              </a:ext>
            </a:extLst>
          </p:cNvPr>
          <p:cNvSpPr/>
          <p:nvPr/>
        </p:nvSpPr>
        <p:spPr bwMode="auto">
          <a:xfrm>
            <a:off x="5766721" y="4995955"/>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Vrije vorm 52"/>
          <p:cNvSpPr/>
          <p:nvPr/>
        </p:nvSpPr>
        <p:spPr bwMode="auto">
          <a:xfrm>
            <a:off x="1389888" y="5764802"/>
            <a:ext cx="1719072" cy="392158"/>
          </a:xfrm>
          <a:custGeom>
            <a:avLst/>
            <a:gdLst>
              <a:gd name="connsiteX0" fmla="*/ 0 w 1719072"/>
              <a:gd name="connsiteY0" fmla="*/ 355582 h 392158"/>
              <a:gd name="connsiteX1" fmla="*/ 316992 w 1719072"/>
              <a:gd name="connsiteY1" fmla="*/ 99550 h 392158"/>
              <a:gd name="connsiteX2" fmla="*/ 743712 w 1719072"/>
              <a:gd name="connsiteY2" fmla="*/ 233662 h 392158"/>
              <a:gd name="connsiteX3" fmla="*/ 1243584 w 1719072"/>
              <a:gd name="connsiteY3" fmla="*/ 2014 h 392158"/>
              <a:gd name="connsiteX4" fmla="*/ 1719072 w 1719072"/>
              <a:gd name="connsiteY4" fmla="*/ 392158 h 392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9072" h="392158">
                <a:moveTo>
                  <a:pt x="0" y="355582"/>
                </a:moveTo>
                <a:cubicBezTo>
                  <a:pt x="96520" y="237726"/>
                  <a:pt x="193040" y="119870"/>
                  <a:pt x="316992" y="99550"/>
                </a:cubicBezTo>
                <a:cubicBezTo>
                  <a:pt x="440944" y="79230"/>
                  <a:pt x="589280" y="249918"/>
                  <a:pt x="743712" y="233662"/>
                </a:cubicBezTo>
                <a:cubicBezTo>
                  <a:pt x="898144" y="217406"/>
                  <a:pt x="1081024" y="-24402"/>
                  <a:pt x="1243584" y="2014"/>
                </a:cubicBezTo>
                <a:cubicBezTo>
                  <a:pt x="1406144" y="28430"/>
                  <a:pt x="1562608" y="210294"/>
                  <a:pt x="1719072" y="39215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Vrije vorm 53"/>
          <p:cNvSpPr/>
          <p:nvPr/>
        </p:nvSpPr>
        <p:spPr bwMode="auto">
          <a:xfrm>
            <a:off x="3023616" y="4864608"/>
            <a:ext cx="891437" cy="512064"/>
          </a:xfrm>
          <a:custGeom>
            <a:avLst/>
            <a:gdLst>
              <a:gd name="connsiteX0" fmla="*/ 0 w 891437"/>
              <a:gd name="connsiteY0" fmla="*/ 512064 h 512064"/>
              <a:gd name="connsiteX1" fmla="*/ 377952 w 891437"/>
              <a:gd name="connsiteY1" fmla="*/ 280416 h 512064"/>
              <a:gd name="connsiteX2" fmla="*/ 865632 w 891437"/>
              <a:gd name="connsiteY2" fmla="*/ 280416 h 512064"/>
              <a:gd name="connsiteX3" fmla="*/ 780288 w 891437"/>
              <a:gd name="connsiteY3" fmla="*/ 0 h 512064"/>
            </a:gdLst>
            <a:ahLst/>
            <a:cxnLst>
              <a:cxn ang="0">
                <a:pos x="connsiteX0" y="connsiteY0"/>
              </a:cxn>
              <a:cxn ang="0">
                <a:pos x="connsiteX1" y="connsiteY1"/>
              </a:cxn>
              <a:cxn ang="0">
                <a:pos x="connsiteX2" y="connsiteY2"/>
              </a:cxn>
              <a:cxn ang="0">
                <a:pos x="connsiteX3" y="connsiteY3"/>
              </a:cxn>
            </a:cxnLst>
            <a:rect l="l" t="t" r="r" b="b"/>
            <a:pathLst>
              <a:path w="891437" h="512064">
                <a:moveTo>
                  <a:pt x="0" y="512064"/>
                </a:moveTo>
                <a:cubicBezTo>
                  <a:pt x="116840" y="415544"/>
                  <a:pt x="233680" y="319024"/>
                  <a:pt x="377952" y="280416"/>
                </a:cubicBezTo>
                <a:cubicBezTo>
                  <a:pt x="522224" y="241808"/>
                  <a:pt x="798576" y="327152"/>
                  <a:pt x="865632" y="280416"/>
                </a:cubicBezTo>
                <a:cubicBezTo>
                  <a:pt x="932688" y="233680"/>
                  <a:pt x="856488" y="116840"/>
                  <a:pt x="780288"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70869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outVertical)">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arn(outVertical)">
                                      <p:cBhvr>
                                        <p:cTn id="44" dur="50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barn(outVertical)">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barn(outVertical)">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par>
                                <p:cTn id="62" presetID="35"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style.rotation</p:attrName>
                                        </p:attrNameLst>
                                      </p:cBhvr>
                                      <p:tavLst>
                                        <p:tav tm="0">
                                          <p:val>
                                            <p:fltVal val="720"/>
                                          </p:val>
                                        </p:tav>
                                        <p:tav tm="100000">
                                          <p:val>
                                            <p:fltVal val="0"/>
                                          </p:val>
                                        </p:tav>
                                      </p:tavLst>
                                    </p:anim>
                                    <p:anim calcmode="lin" valueType="num">
                                      <p:cBhvr>
                                        <p:cTn id="66" dur="1000" fill="hold"/>
                                        <p:tgtEl>
                                          <p:spTgt spid="24"/>
                                        </p:tgtEl>
                                        <p:attrNameLst>
                                          <p:attrName>ppt_h</p:attrName>
                                        </p:attrNameLst>
                                      </p:cBhvr>
                                      <p:tavLst>
                                        <p:tav tm="0">
                                          <p:val>
                                            <p:fltVal val="0"/>
                                          </p:val>
                                        </p:tav>
                                        <p:tav tm="100000">
                                          <p:val>
                                            <p:strVal val="#ppt_h"/>
                                          </p:val>
                                        </p:tav>
                                      </p:tavLst>
                                    </p:anim>
                                    <p:anim calcmode="lin" valueType="num">
                                      <p:cBhvr>
                                        <p:cTn id="67" dur="1000" fill="hold"/>
                                        <p:tgtEl>
                                          <p:spTgt spid="24"/>
                                        </p:tgtEl>
                                        <p:attrNameLst>
                                          <p:attrName>ppt_w</p:attrName>
                                        </p:attrNameLst>
                                      </p:cBhvr>
                                      <p:tavLst>
                                        <p:tav tm="0">
                                          <p:val>
                                            <p:fltVal val="0"/>
                                          </p:val>
                                        </p:tav>
                                        <p:tav tm="100000">
                                          <p:val>
                                            <p:strVal val="#ppt_w"/>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1000"/>
                                        <p:tgtEl>
                                          <p:spTgt spid="25"/>
                                        </p:tgtEl>
                                      </p:cBhvr>
                                    </p:animEffect>
                                    <p:anim calcmode="lin" valueType="num">
                                      <p:cBhvr>
                                        <p:cTn id="73" dur="1000" fill="hold"/>
                                        <p:tgtEl>
                                          <p:spTgt spid="25"/>
                                        </p:tgtEl>
                                        <p:attrNameLst>
                                          <p:attrName>ppt_x</p:attrName>
                                        </p:attrNameLst>
                                      </p:cBhvr>
                                      <p:tavLst>
                                        <p:tav tm="0">
                                          <p:val>
                                            <p:strVal val="#ppt_x"/>
                                          </p:val>
                                        </p:tav>
                                        <p:tav tm="100000">
                                          <p:val>
                                            <p:strVal val="#ppt_x"/>
                                          </p:val>
                                        </p:tav>
                                      </p:tavLst>
                                    </p:anim>
                                    <p:anim calcmode="lin" valueType="num">
                                      <p:cBhvr>
                                        <p:cTn id="74" dur="1000" fill="hold"/>
                                        <p:tgtEl>
                                          <p:spTgt spid="25"/>
                                        </p:tgtEl>
                                        <p:attrNameLst>
                                          <p:attrName>ppt_y</p:attrName>
                                        </p:attrNameLst>
                                      </p:cBhvr>
                                      <p:tavLst>
                                        <p:tav tm="0">
                                          <p:val>
                                            <p:strVal val="#ppt_y-.1"/>
                                          </p:val>
                                        </p:tav>
                                        <p:tav tm="100000">
                                          <p:val>
                                            <p:strVal val="#ppt_y"/>
                                          </p:val>
                                        </p:tav>
                                      </p:tavLst>
                                    </p:anim>
                                  </p:childTnLst>
                                </p:cTn>
                              </p:par>
                              <p:par>
                                <p:cTn id="75" presetID="35"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style.rotation</p:attrName>
                                        </p:attrNameLst>
                                      </p:cBhvr>
                                      <p:tavLst>
                                        <p:tav tm="0">
                                          <p:val>
                                            <p:fltVal val="720"/>
                                          </p:val>
                                        </p:tav>
                                        <p:tav tm="100000">
                                          <p:val>
                                            <p:fltVal val="0"/>
                                          </p:val>
                                        </p:tav>
                                      </p:tavLst>
                                    </p:anim>
                                    <p:anim calcmode="lin" valueType="num">
                                      <p:cBhvr>
                                        <p:cTn id="79" dur="1000" fill="hold"/>
                                        <p:tgtEl>
                                          <p:spTgt spid="26"/>
                                        </p:tgtEl>
                                        <p:attrNameLst>
                                          <p:attrName>ppt_h</p:attrName>
                                        </p:attrNameLst>
                                      </p:cBhvr>
                                      <p:tavLst>
                                        <p:tav tm="0">
                                          <p:val>
                                            <p:fltVal val="0"/>
                                          </p:val>
                                        </p:tav>
                                        <p:tav tm="100000">
                                          <p:val>
                                            <p:strVal val="#ppt_h"/>
                                          </p:val>
                                        </p:tav>
                                      </p:tavLst>
                                    </p:anim>
                                    <p:anim calcmode="lin" valueType="num">
                                      <p:cBhvr>
                                        <p:cTn id="80" dur="1000" fill="hold"/>
                                        <p:tgtEl>
                                          <p:spTgt spid="26"/>
                                        </p:tgtEl>
                                        <p:attrNameLst>
                                          <p:attrName>ppt_w</p:attrName>
                                        </p:attrNameLst>
                                      </p:cBhvr>
                                      <p:tavLst>
                                        <p:tav tm="0">
                                          <p:val>
                                            <p:fltVal val="0"/>
                                          </p:val>
                                        </p:tav>
                                        <p:tav tm="100000">
                                          <p:val>
                                            <p:strVal val="#ppt_w"/>
                                          </p:val>
                                        </p:tav>
                                      </p:tavLst>
                                    </p:anim>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par>
                                <p:cTn id="88" presetID="35" presetClass="entr" presetSubtype="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1000"/>
                                        <p:tgtEl>
                                          <p:spTgt spid="28"/>
                                        </p:tgtEl>
                                      </p:cBhvr>
                                    </p:animEffect>
                                    <p:anim calcmode="lin" valueType="num">
                                      <p:cBhvr>
                                        <p:cTn id="91" dur="1000" fill="hold"/>
                                        <p:tgtEl>
                                          <p:spTgt spid="28"/>
                                        </p:tgtEl>
                                        <p:attrNameLst>
                                          <p:attrName>style.rotation</p:attrName>
                                        </p:attrNameLst>
                                      </p:cBhvr>
                                      <p:tavLst>
                                        <p:tav tm="0">
                                          <p:val>
                                            <p:fltVal val="720"/>
                                          </p:val>
                                        </p:tav>
                                        <p:tav tm="100000">
                                          <p:val>
                                            <p:fltVal val="0"/>
                                          </p:val>
                                        </p:tav>
                                      </p:tavLst>
                                    </p:anim>
                                    <p:anim calcmode="lin" valueType="num">
                                      <p:cBhvr>
                                        <p:cTn id="92" dur="1000" fill="hold"/>
                                        <p:tgtEl>
                                          <p:spTgt spid="28"/>
                                        </p:tgtEl>
                                        <p:attrNameLst>
                                          <p:attrName>ppt_h</p:attrName>
                                        </p:attrNameLst>
                                      </p:cBhvr>
                                      <p:tavLst>
                                        <p:tav tm="0">
                                          <p:val>
                                            <p:fltVal val="0"/>
                                          </p:val>
                                        </p:tav>
                                        <p:tav tm="100000">
                                          <p:val>
                                            <p:strVal val="#ppt_h"/>
                                          </p:val>
                                        </p:tav>
                                      </p:tavLst>
                                    </p:anim>
                                    <p:anim calcmode="lin" valueType="num">
                                      <p:cBhvr>
                                        <p:cTn id="93" dur="1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left)">
                                      <p:cBhvr>
                                        <p:cTn id="98" dur="500"/>
                                        <p:tgtEl>
                                          <p:spTgt spid="29"/>
                                        </p:tgtEl>
                                      </p:cBhvr>
                                    </p:animEffect>
                                  </p:childTnLst>
                                </p:cTn>
                              </p:par>
                              <p:par>
                                <p:cTn id="99" presetID="35" presetClass="entr" presetSubtype="0" fill="hold" grpId="0"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style.rotation</p:attrName>
                                        </p:attrNameLst>
                                      </p:cBhvr>
                                      <p:tavLst>
                                        <p:tav tm="0">
                                          <p:val>
                                            <p:fltVal val="720"/>
                                          </p:val>
                                        </p:tav>
                                        <p:tav tm="100000">
                                          <p:val>
                                            <p:fltVal val="0"/>
                                          </p:val>
                                        </p:tav>
                                      </p:tavLst>
                                    </p:anim>
                                    <p:anim calcmode="lin" valueType="num">
                                      <p:cBhvr>
                                        <p:cTn id="103" dur="1000" fill="hold"/>
                                        <p:tgtEl>
                                          <p:spTgt spid="34"/>
                                        </p:tgtEl>
                                        <p:attrNameLst>
                                          <p:attrName>ppt_h</p:attrName>
                                        </p:attrNameLst>
                                      </p:cBhvr>
                                      <p:tavLst>
                                        <p:tav tm="0">
                                          <p:val>
                                            <p:fltVal val="0"/>
                                          </p:val>
                                        </p:tav>
                                        <p:tav tm="100000">
                                          <p:val>
                                            <p:strVal val="#ppt_h"/>
                                          </p:val>
                                        </p:tav>
                                      </p:tavLst>
                                    </p:anim>
                                    <p:anim calcmode="lin" valueType="num">
                                      <p:cBhvr>
                                        <p:cTn id="104" dur="1000" fill="hold"/>
                                        <p:tgtEl>
                                          <p:spTgt spid="34"/>
                                        </p:tgtEl>
                                        <p:attrNameLst>
                                          <p:attrName>ppt_w</p:attrName>
                                        </p:attrNameLst>
                                      </p:cBhvr>
                                      <p:tavLst>
                                        <p:tav tm="0">
                                          <p:val>
                                            <p:fltVal val="0"/>
                                          </p:val>
                                        </p:tav>
                                        <p:tav tm="100000">
                                          <p:val>
                                            <p:strVal val="#ppt_w"/>
                                          </p:val>
                                        </p:tav>
                                      </p:tavLst>
                                    </p:anim>
                                  </p:childTnLst>
                                </p:cTn>
                              </p:par>
                            </p:childTnLst>
                          </p:cTn>
                        </p:par>
                        <p:par>
                          <p:cTn id="105" fill="hold">
                            <p:stCondLst>
                              <p:cond delay="1000"/>
                            </p:stCondLst>
                            <p:childTnLst>
                              <p:par>
                                <p:cTn id="106" presetID="22" presetClass="entr" presetSubtype="2" fill="hold" grpId="0" nodeType="after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wipe(right)">
                                      <p:cBhvr>
                                        <p:cTn id="108" dur="500"/>
                                        <p:tgtEl>
                                          <p:spTgt spid="30"/>
                                        </p:tgtEl>
                                      </p:cBhvr>
                                    </p:animEffect>
                                  </p:childTnLst>
                                </p:cTn>
                              </p:par>
                            </p:childTnLst>
                          </p:cTn>
                        </p:par>
                      </p:childTnLst>
                    </p:cTn>
                  </p:par>
                  <p:par>
                    <p:cTn id="109" fill="hold">
                      <p:stCondLst>
                        <p:cond delay="indefinite"/>
                      </p:stCondLst>
                      <p:childTnLst>
                        <p:par>
                          <p:cTn id="110" fill="hold">
                            <p:stCondLst>
                              <p:cond delay="0"/>
                            </p:stCondLst>
                            <p:childTnLst>
                              <p:par>
                                <p:cTn id="111" presetID="47" presetClass="entr" presetSubtype="0" fill="hold" nodeType="clickEffect">
                                  <p:stCondLst>
                                    <p:cond delay="0"/>
                                  </p:stCondLst>
                                  <p:childTnLst>
                                    <p:set>
                                      <p:cBhvr>
                                        <p:cTn id="112" dur="1" fill="hold">
                                          <p:stCondLst>
                                            <p:cond delay="0"/>
                                          </p:stCondLst>
                                        </p:cTn>
                                        <p:tgtEl>
                                          <p:spTgt spid="35"/>
                                        </p:tgtEl>
                                        <p:attrNameLst>
                                          <p:attrName>style.visibility</p:attrName>
                                        </p:attrNameLst>
                                      </p:cBhvr>
                                      <p:to>
                                        <p:strVal val="visible"/>
                                      </p:to>
                                    </p:set>
                                    <p:animEffect transition="in" filter="fade">
                                      <p:cBhvr>
                                        <p:cTn id="113" dur="1000"/>
                                        <p:tgtEl>
                                          <p:spTgt spid="35"/>
                                        </p:tgtEl>
                                      </p:cBhvr>
                                    </p:animEffect>
                                    <p:anim calcmode="lin" valueType="num">
                                      <p:cBhvr>
                                        <p:cTn id="114" dur="1000" fill="hold"/>
                                        <p:tgtEl>
                                          <p:spTgt spid="35"/>
                                        </p:tgtEl>
                                        <p:attrNameLst>
                                          <p:attrName>ppt_x</p:attrName>
                                        </p:attrNameLst>
                                      </p:cBhvr>
                                      <p:tavLst>
                                        <p:tav tm="0">
                                          <p:val>
                                            <p:strVal val="#ppt_x"/>
                                          </p:val>
                                        </p:tav>
                                        <p:tav tm="100000">
                                          <p:val>
                                            <p:strVal val="#ppt_x"/>
                                          </p:val>
                                        </p:tav>
                                      </p:tavLst>
                                    </p:anim>
                                    <p:anim calcmode="lin" valueType="num">
                                      <p:cBhvr>
                                        <p:cTn id="115" dur="1000" fill="hold"/>
                                        <p:tgtEl>
                                          <p:spTgt spid="35"/>
                                        </p:tgtEl>
                                        <p:attrNameLst>
                                          <p:attrName>ppt_y</p:attrName>
                                        </p:attrNameLst>
                                      </p:cBhvr>
                                      <p:tavLst>
                                        <p:tav tm="0">
                                          <p:val>
                                            <p:strVal val="#ppt_y-.1"/>
                                          </p:val>
                                        </p:tav>
                                        <p:tav tm="100000">
                                          <p:val>
                                            <p:strVal val="#ppt_y"/>
                                          </p:val>
                                        </p:tav>
                                      </p:tavLst>
                                    </p:anim>
                                  </p:childTnLst>
                                </p:cTn>
                              </p:par>
                              <p:par>
                                <p:cTn id="116" presetID="35" presetClass="entr" presetSubtype="0" fill="hold" grpId="0" nodeType="with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fade">
                                      <p:cBhvr>
                                        <p:cTn id="118" dur="1000"/>
                                        <p:tgtEl>
                                          <p:spTgt spid="36"/>
                                        </p:tgtEl>
                                      </p:cBhvr>
                                    </p:animEffect>
                                    <p:anim calcmode="lin" valueType="num">
                                      <p:cBhvr>
                                        <p:cTn id="119" dur="1000" fill="hold"/>
                                        <p:tgtEl>
                                          <p:spTgt spid="36"/>
                                        </p:tgtEl>
                                        <p:attrNameLst>
                                          <p:attrName>style.rotation</p:attrName>
                                        </p:attrNameLst>
                                      </p:cBhvr>
                                      <p:tavLst>
                                        <p:tav tm="0">
                                          <p:val>
                                            <p:fltVal val="720"/>
                                          </p:val>
                                        </p:tav>
                                        <p:tav tm="100000">
                                          <p:val>
                                            <p:fltVal val="0"/>
                                          </p:val>
                                        </p:tav>
                                      </p:tavLst>
                                    </p:anim>
                                    <p:anim calcmode="lin" valueType="num">
                                      <p:cBhvr>
                                        <p:cTn id="120" dur="1000" fill="hold"/>
                                        <p:tgtEl>
                                          <p:spTgt spid="36"/>
                                        </p:tgtEl>
                                        <p:attrNameLst>
                                          <p:attrName>ppt_h</p:attrName>
                                        </p:attrNameLst>
                                      </p:cBhvr>
                                      <p:tavLst>
                                        <p:tav tm="0">
                                          <p:val>
                                            <p:fltVal val="0"/>
                                          </p:val>
                                        </p:tav>
                                        <p:tav tm="100000">
                                          <p:val>
                                            <p:strVal val="#ppt_h"/>
                                          </p:val>
                                        </p:tav>
                                      </p:tavLst>
                                    </p:anim>
                                    <p:anim calcmode="lin" valueType="num">
                                      <p:cBhvr>
                                        <p:cTn id="121" dur="1000" fill="hold"/>
                                        <p:tgtEl>
                                          <p:spTgt spid="36"/>
                                        </p:tgtEl>
                                        <p:attrNameLst>
                                          <p:attrName>ppt_w</p:attrName>
                                        </p:attrNameLst>
                                      </p:cBhvr>
                                      <p:tavLst>
                                        <p:tav tm="0">
                                          <p:val>
                                            <p:fltVal val="0"/>
                                          </p:val>
                                        </p:tav>
                                        <p:tav tm="100000">
                                          <p:val>
                                            <p:strVal val="#ppt_w"/>
                                          </p:val>
                                        </p:tav>
                                      </p:tavLst>
                                    </p:anim>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grpId="0" nodeType="clickEffect">
                                  <p:stCondLst>
                                    <p:cond delay="0"/>
                                  </p:stCondLst>
                                  <p:childTnLst>
                                    <p:set>
                                      <p:cBhvr>
                                        <p:cTn id="125" dur="1" fill="hold">
                                          <p:stCondLst>
                                            <p:cond delay="0"/>
                                          </p:stCondLst>
                                        </p:cTn>
                                        <p:tgtEl>
                                          <p:spTgt spid="37"/>
                                        </p:tgtEl>
                                        <p:attrNameLst>
                                          <p:attrName>style.visibility</p:attrName>
                                        </p:attrNameLst>
                                      </p:cBhvr>
                                      <p:to>
                                        <p:strVal val="visible"/>
                                      </p:to>
                                    </p:set>
                                    <p:anim calcmode="lin" valueType="num">
                                      <p:cBhvr>
                                        <p:cTn id="126" dur="750" fill="hold"/>
                                        <p:tgtEl>
                                          <p:spTgt spid="37"/>
                                        </p:tgtEl>
                                        <p:attrNameLst>
                                          <p:attrName>ppt_w</p:attrName>
                                        </p:attrNameLst>
                                      </p:cBhvr>
                                      <p:tavLst>
                                        <p:tav tm="0">
                                          <p:val>
                                            <p:fltVal val="0"/>
                                          </p:val>
                                        </p:tav>
                                        <p:tav tm="100000">
                                          <p:val>
                                            <p:strVal val="#ppt_w"/>
                                          </p:val>
                                        </p:tav>
                                      </p:tavLst>
                                    </p:anim>
                                    <p:anim calcmode="lin" valueType="num">
                                      <p:cBhvr>
                                        <p:cTn id="127" dur="750" fill="hold"/>
                                        <p:tgtEl>
                                          <p:spTgt spid="37"/>
                                        </p:tgtEl>
                                        <p:attrNameLst>
                                          <p:attrName>ppt_h</p:attrName>
                                        </p:attrNameLst>
                                      </p:cBhvr>
                                      <p:tavLst>
                                        <p:tav tm="0">
                                          <p:val>
                                            <p:fltVal val="0"/>
                                          </p:val>
                                        </p:tav>
                                        <p:tav tm="100000">
                                          <p:val>
                                            <p:strVal val="#ppt_h"/>
                                          </p:val>
                                        </p:tav>
                                      </p:tavLst>
                                    </p:anim>
                                    <p:anim calcmode="lin" valueType="num">
                                      <p:cBhvr>
                                        <p:cTn id="128" dur="750" fill="hold"/>
                                        <p:tgtEl>
                                          <p:spTgt spid="37"/>
                                        </p:tgtEl>
                                        <p:attrNameLst>
                                          <p:attrName>style.rotation</p:attrName>
                                        </p:attrNameLst>
                                      </p:cBhvr>
                                      <p:tavLst>
                                        <p:tav tm="0">
                                          <p:val>
                                            <p:fltVal val="90"/>
                                          </p:val>
                                        </p:tav>
                                        <p:tav tm="100000">
                                          <p:val>
                                            <p:fltVal val="0"/>
                                          </p:val>
                                        </p:tav>
                                      </p:tavLst>
                                    </p:anim>
                                    <p:animEffect transition="in" filter="fade">
                                      <p:cBhvr>
                                        <p:cTn id="129" dur="750"/>
                                        <p:tgtEl>
                                          <p:spTgt spid="37"/>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2" fill="hold" grpId="0" nodeType="clickEffect">
                                  <p:stCondLst>
                                    <p:cond delay="0"/>
                                  </p:stCondLst>
                                  <p:childTnLst>
                                    <p:set>
                                      <p:cBhvr>
                                        <p:cTn id="133" dur="1" fill="hold">
                                          <p:stCondLst>
                                            <p:cond delay="0"/>
                                          </p:stCondLst>
                                        </p:cTn>
                                        <p:tgtEl>
                                          <p:spTgt spid="13"/>
                                        </p:tgtEl>
                                        <p:attrNameLst>
                                          <p:attrName>style.visibility</p:attrName>
                                        </p:attrNameLst>
                                      </p:cBhvr>
                                      <p:to>
                                        <p:strVal val="visible"/>
                                      </p:to>
                                    </p:set>
                                    <p:animEffect transition="in" filter="wipe(right)">
                                      <p:cBhvr>
                                        <p:cTn id="134" dur="500"/>
                                        <p:tgtEl>
                                          <p:spTgt spid="13"/>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17"/>
                                        </p:tgtEl>
                                        <p:attrNameLst>
                                          <p:attrName>style.visibility</p:attrName>
                                        </p:attrNameLst>
                                      </p:cBhvr>
                                      <p:to>
                                        <p:strVal val="visible"/>
                                      </p:to>
                                    </p:set>
                                    <p:animEffect transition="in" filter="wipe(left)">
                                      <p:cBhvr>
                                        <p:cTn id="139" dur="500"/>
                                        <p:tgtEl>
                                          <p:spTgt spid="17"/>
                                        </p:tgtEl>
                                      </p:cBhvr>
                                    </p:animEffect>
                                  </p:childTnLst>
                                </p:cTn>
                              </p:par>
                            </p:childTnLst>
                          </p:cTn>
                        </p:par>
                      </p:childTnLst>
                    </p:cTn>
                  </p:par>
                  <p:par>
                    <p:cTn id="140" fill="hold">
                      <p:stCondLst>
                        <p:cond delay="indefinite"/>
                      </p:stCondLst>
                      <p:childTnLst>
                        <p:par>
                          <p:cTn id="141" fill="hold">
                            <p:stCondLst>
                              <p:cond delay="0"/>
                            </p:stCondLst>
                            <p:childTnLst>
                              <p:par>
                                <p:cTn id="142" presetID="31" presetClass="entr" presetSubtype="0" fill="hold" grpId="0" nodeType="clickEffect">
                                  <p:stCondLst>
                                    <p:cond delay="0"/>
                                  </p:stCondLst>
                                  <p:childTnLst>
                                    <p:set>
                                      <p:cBhvr>
                                        <p:cTn id="143" dur="1" fill="hold">
                                          <p:stCondLst>
                                            <p:cond delay="0"/>
                                          </p:stCondLst>
                                        </p:cTn>
                                        <p:tgtEl>
                                          <p:spTgt spid="38"/>
                                        </p:tgtEl>
                                        <p:attrNameLst>
                                          <p:attrName>style.visibility</p:attrName>
                                        </p:attrNameLst>
                                      </p:cBhvr>
                                      <p:to>
                                        <p:strVal val="visible"/>
                                      </p:to>
                                    </p:set>
                                    <p:anim calcmode="lin" valueType="num">
                                      <p:cBhvr>
                                        <p:cTn id="144" dur="750" fill="hold"/>
                                        <p:tgtEl>
                                          <p:spTgt spid="38"/>
                                        </p:tgtEl>
                                        <p:attrNameLst>
                                          <p:attrName>ppt_w</p:attrName>
                                        </p:attrNameLst>
                                      </p:cBhvr>
                                      <p:tavLst>
                                        <p:tav tm="0">
                                          <p:val>
                                            <p:fltVal val="0"/>
                                          </p:val>
                                        </p:tav>
                                        <p:tav tm="100000">
                                          <p:val>
                                            <p:strVal val="#ppt_w"/>
                                          </p:val>
                                        </p:tav>
                                      </p:tavLst>
                                    </p:anim>
                                    <p:anim calcmode="lin" valueType="num">
                                      <p:cBhvr>
                                        <p:cTn id="145" dur="750" fill="hold"/>
                                        <p:tgtEl>
                                          <p:spTgt spid="38"/>
                                        </p:tgtEl>
                                        <p:attrNameLst>
                                          <p:attrName>ppt_h</p:attrName>
                                        </p:attrNameLst>
                                      </p:cBhvr>
                                      <p:tavLst>
                                        <p:tav tm="0">
                                          <p:val>
                                            <p:fltVal val="0"/>
                                          </p:val>
                                        </p:tav>
                                        <p:tav tm="100000">
                                          <p:val>
                                            <p:strVal val="#ppt_h"/>
                                          </p:val>
                                        </p:tav>
                                      </p:tavLst>
                                    </p:anim>
                                    <p:anim calcmode="lin" valueType="num">
                                      <p:cBhvr>
                                        <p:cTn id="146" dur="750" fill="hold"/>
                                        <p:tgtEl>
                                          <p:spTgt spid="38"/>
                                        </p:tgtEl>
                                        <p:attrNameLst>
                                          <p:attrName>style.rotation</p:attrName>
                                        </p:attrNameLst>
                                      </p:cBhvr>
                                      <p:tavLst>
                                        <p:tav tm="0">
                                          <p:val>
                                            <p:fltVal val="90"/>
                                          </p:val>
                                        </p:tav>
                                        <p:tav tm="100000">
                                          <p:val>
                                            <p:fltVal val="0"/>
                                          </p:val>
                                        </p:tav>
                                      </p:tavLst>
                                    </p:anim>
                                    <p:animEffect transition="in" filter="fade">
                                      <p:cBhvr>
                                        <p:cTn id="147" dur="750"/>
                                        <p:tgtEl>
                                          <p:spTgt spid="38"/>
                                        </p:tgtEl>
                                      </p:cBhvr>
                                    </p:animEffect>
                                  </p:childTnLst>
                                </p:cTn>
                              </p:par>
                            </p:childTnLst>
                          </p:cTn>
                        </p:par>
                      </p:childTnLst>
                    </p:cTn>
                  </p:par>
                  <p:par>
                    <p:cTn id="148" fill="hold">
                      <p:stCondLst>
                        <p:cond delay="indefinite"/>
                      </p:stCondLst>
                      <p:childTnLst>
                        <p:par>
                          <p:cTn id="149" fill="hold">
                            <p:stCondLst>
                              <p:cond delay="0"/>
                            </p:stCondLst>
                            <p:childTnLst>
                              <p:par>
                                <p:cTn id="150" presetID="31" presetClass="entr" presetSubtype="0" fill="hold" grpId="0" nodeType="clickEffect">
                                  <p:stCondLst>
                                    <p:cond delay="0"/>
                                  </p:stCondLst>
                                  <p:childTnLst>
                                    <p:set>
                                      <p:cBhvr>
                                        <p:cTn id="151" dur="1" fill="hold">
                                          <p:stCondLst>
                                            <p:cond delay="0"/>
                                          </p:stCondLst>
                                        </p:cTn>
                                        <p:tgtEl>
                                          <p:spTgt spid="39"/>
                                        </p:tgtEl>
                                        <p:attrNameLst>
                                          <p:attrName>style.visibility</p:attrName>
                                        </p:attrNameLst>
                                      </p:cBhvr>
                                      <p:to>
                                        <p:strVal val="visible"/>
                                      </p:to>
                                    </p:set>
                                    <p:anim calcmode="lin" valueType="num">
                                      <p:cBhvr>
                                        <p:cTn id="152" dur="750" fill="hold"/>
                                        <p:tgtEl>
                                          <p:spTgt spid="39"/>
                                        </p:tgtEl>
                                        <p:attrNameLst>
                                          <p:attrName>ppt_w</p:attrName>
                                        </p:attrNameLst>
                                      </p:cBhvr>
                                      <p:tavLst>
                                        <p:tav tm="0">
                                          <p:val>
                                            <p:fltVal val="0"/>
                                          </p:val>
                                        </p:tav>
                                        <p:tav tm="100000">
                                          <p:val>
                                            <p:strVal val="#ppt_w"/>
                                          </p:val>
                                        </p:tav>
                                      </p:tavLst>
                                    </p:anim>
                                    <p:anim calcmode="lin" valueType="num">
                                      <p:cBhvr>
                                        <p:cTn id="153" dur="750" fill="hold"/>
                                        <p:tgtEl>
                                          <p:spTgt spid="39"/>
                                        </p:tgtEl>
                                        <p:attrNameLst>
                                          <p:attrName>ppt_h</p:attrName>
                                        </p:attrNameLst>
                                      </p:cBhvr>
                                      <p:tavLst>
                                        <p:tav tm="0">
                                          <p:val>
                                            <p:fltVal val="0"/>
                                          </p:val>
                                        </p:tav>
                                        <p:tav tm="100000">
                                          <p:val>
                                            <p:strVal val="#ppt_h"/>
                                          </p:val>
                                        </p:tav>
                                      </p:tavLst>
                                    </p:anim>
                                    <p:anim calcmode="lin" valueType="num">
                                      <p:cBhvr>
                                        <p:cTn id="154" dur="750" fill="hold"/>
                                        <p:tgtEl>
                                          <p:spTgt spid="39"/>
                                        </p:tgtEl>
                                        <p:attrNameLst>
                                          <p:attrName>style.rotation</p:attrName>
                                        </p:attrNameLst>
                                      </p:cBhvr>
                                      <p:tavLst>
                                        <p:tav tm="0">
                                          <p:val>
                                            <p:fltVal val="90"/>
                                          </p:val>
                                        </p:tav>
                                        <p:tav tm="100000">
                                          <p:val>
                                            <p:fltVal val="0"/>
                                          </p:val>
                                        </p:tav>
                                      </p:tavLst>
                                    </p:anim>
                                    <p:animEffect transition="in" filter="fade">
                                      <p:cBhvr>
                                        <p:cTn id="155" dur="750"/>
                                        <p:tgtEl>
                                          <p:spTgt spid="39"/>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19"/>
                                        </p:tgtEl>
                                        <p:attrNameLst>
                                          <p:attrName>style.visibility</p:attrName>
                                        </p:attrNameLst>
                                      </p:cBhvr>
                                      <p:to>
                                        <p:strVal val="visible"/>
                                      </p:to>
                                    </p:set>
                                    <p:animEffect transition="in" filter="wipe(left)">
                                      <p:cBhvr>
                                        <p:cTn id="160" dur="500"/>
                                        <p:tgtEl>
                                          <p:spTgt spid="19"/>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40"/>
                                        </p:tgtEl>
                                        <p:attrNameLst>
                                          <p:attrName>style.visibility</p:attrName>
                                        </p:attrNameLst>
                                      </p:cBhvr>
                                      <p:to>
                                        <p:strVal val="visible"/>
                                      </p:to>
                                    </p:set>
                                    <p:animEffect transition="in" filter="wipe(left)">
                                      <p:cBhvr>
                                        <p:cTn id="165" dur="500"/>
                                        <p:tgtEl>
                                          <p:spTgt spid="40"/>
                                        </p:tgtEl>
                                      </p:cBhvr>
                                    </p:animEffect>
                                  </p:childTnLst>
                                </p:cTn>
                              </p:par>
                              <p:par>
                                <p:cTn id="166" presetID="22" presetClass="entr" presetSubtype="2" fill="hold" grpId="0" nodeType="withEffect">
                                  <p:stCondLst>
                                    <p:cond delay="0"/>
                                  </p:stCondLst>
                                  <p:childTnLst>
                                    <p:set>
                                      <p:cBhvr>
                                        <p:cTn id="167" dur="1" fill="hold">
                                          <p:stCondLst>
                                            <p:cond delay="0"/>
                                          </p:stCondLst>
                                        </p:cTn>
                                        <p:tgtEl>
                                          <p:spTgt spid="41"/>
                                        </p:tgtEl>
                                        <p:attrNameLst>
                                          <p:attrName>style.visibility</p:attrName>
                                        </p:attrNameLst>
                                      </p:cBhvr>
                                      <p:to>
                                        <p:strVal val="visible"/>
                                      </p:to>
                                    </p:set>
                                    <p:animEffect transition="in" filter="wipe(right)">
                                      <p:cBhvr>
                                        <p:cTn id="168" dur="500"/>
                                        <p:tgtEl>
                                          <p:spTgt spid="41"/>
                                        </p:tgtEl>
                                      </p:cBhvr>
                                    </p:animEffect>
                                  </p:childTnLst>
                                </p:cTn>
                              </p:par>
                            </p:childTnLst>
                          </p:cTn>
                        </p:par>
                        <p:par>
                          <p:cTn id="169" fill="hold">
                            <p:stCondLst>
                              <p:cond delay="500"/>
                            </p:stCondLst>
                            <p:childTnLst>
                              <p:par>
                                <p:cTn id="170" presetID="22" presetClass="entr" presetSubtype="2" fill="hold" grpId="0" nodeType="afterEffect">
                                  <p:stCondLst>
                                    <p:cond delay="0"/>
                                  </p:stCondLst>
                                  <p:childTnLst>
                                    <p:set>
                                      <p:cBhvr>
                                        <p:cTn id="171" dur="1" fill="hold">
                                          <p:stCondLst>
                                            <p:cond delay="0"/>
                                          </p:stCondLst>
                                        </p:cTn>
                                        <p:tgtEl>
                                          <p:spTgt spid="20"/>
                                        </p:tgtEl>
                                        <p:attrNameLst>
                                          <p:attrName>style.visibility</p:attrName>
                                        </p:attrNameLst>
                                      </p:cBhvr>
                                      <p:to>
                                        <p:strVal val="visible"/>
                                      </p:to>
                                    </p:set>
                                    <p:animEffect transition="in" filter="wipe(right)">
                                      <p:cBhvr>
                                        <p:cTn id="172" dur="500"/>
                                        <p:tgtEl>
                                          <p:spTgt spid="20"/>
                                        </p:tgtEl>
                                      </p:cBhvr>
                                    </p:animEffect>
                                  </p:childTnLst>
                                </p:cTn>
                              </p:par>
                            </p:childTnLst>
                          </p:cTn>
                        </p:par>
                      </p:childTnLst>
                    </p:cTn>
                  </p:par>
                  <p:par>
                    <p:cTn id="173" fill="hold">
                      <p:stCondLst>
                        <p:cond delay="indefinite"/>
                      </p:stCondLst>
                      <p:childTnLst>
                        <p:par>
                          <p:cTn id="174" fill="hold">
                            <p:stCondLst>
                              <p:cond delay="0"/>
                            </p:stCondLst>
                            <p:childTnLst>
                              <p:par>
                                <p:cTn id="175" presetID="31" presetClass="entr" presetSubtype="0" fill="hold" grpId="0" nodeType="clickEffect">
                                  <p:stCondLst>
                                    <p:cond delay="0"/>
                                  </p:stCondLst>
                                  <p:childTnLst>
                                    <p:set>
                                      <p:cBhvr>
                                        <p:cTn id="176" dur="1" fill="hold">
                                          <p:stCondLst>
                                            <p:cond delay="0"/>
                                          </p:stCondLst>
                                        </p:cTn>
                                        <p:tgtEl>
                                          <p:spTgt spid="43"/>
                                        </p:tgtEl>
                                        <p:attrNameLst>
                                          <p:attrName>style.visibility</p:attrName>
                                        </p:attrNameLst>
                                      </p:cBhvr>
                                      <p:to>
                                        <p:strVal val="visible"/>
                                      </p:to>
                                    </p:set>
                                    <p:anim calcmode="lin" valueType="num">
                                      <p:cBhvr>
                                        <p:cTn id="177" dur="750" fill="hold"/>
                                        <p:tgtEl>
                                          <p:spTgt spid="43"/>
                                        </p:tgtEl>
                                        <p:attrNameLst>
                                          <p:attrName>ppt_w</p:attrName>
                                        </p:attrNameLst>
                                      </p:cBhvr>
                                      <p:tavLst>
                                        <p:tav tm="0">
                                          <p:val>
                                            <p:fltVal val="0"/>
                                          </p:val>
                                        </p:tav>
                                        <p:tav tm="100000">
                                          <p:val>
                                            <p:strVal val="#ppt_w"/>
                                          </p:val>
                                        </p:tav>
                                      </p:tavLst>
                                    </p:anim>
                                    <p:anim calcmode="lin" valueType="num">
                                      <p:cBhvr>
                                        <p:cTn id="178" dur="750" fill="hold"/>
                                        <p:tgtEl>
                                          <p:spTgt spid="43"/>
                                        </p:tgtEl>
                                        <p:attrNameLst>
                                          <p:attrName>ppt_h</p:attrName>
                                        </p:attrNameLst>
                                      </p:cBhvr>
                                      <p:tavLst>
                                        <p:tav tm="0">
                                          <p:val>
                                            <p:fltVal val="0"/>
                                          </p:val>
                                        </p:tav>
                                        <p:tav tm="100000">
                                          <p:val>
                                            <p:strVal val="#ppt_h"/>
                                          </p:val>
                                        </p:tav>
                                      </p:tavLst>
                                    </p:anim>
                                    <p:anim calcmode="lin" valueType="num">
                                      <p:cBhvr>
                                        <p:cTn id="179" dur="750" fill="hold"/>
                                        <p:tgtEl>
                                          <p:spTgt spid="43"/>
                                        </p:tgtEl>
                                        <p:attrNameLst>
                                          <p:attrName>style.rotation</p:attrName>
                                        </p:attrNameLst>
                                      </p:cBhvr>
                                      <p:tavLst>
                                        <p:tav tm="0">
                                          <p:val>
                                            <p:fltVal val="90"/>
                                          </p:val>
                                        </p:tav>
                                        <p:tav tm="100000">
                                          <p:val>
                                            <p:fltVal val="0"/>
                                          </p:val>
                                        </p:tav>
                                      </p:tavLst>
                                    </p:anim>
                                    <p:animEffect transition="in" filter="fade">
                                      <p:cBhvr>
                                        <p:cTn id="180" dur="750"/>
                                        <p:tgtEl>
                                          <p:spTgt spid="43"/>
                                        </p:tgtEl>
                                      </p:cBhvr>
                                    </p:animEffect>
                                  </p:childTnLst>
                                </p:cTn>
                              </p:par>
                            </p:childTnLst>
                          </p:cTn>
                        </p:par>
                      </p:childTnLst>
                    </p:cTn>
                  </p:par>
                  <p:par>
                    <p:cTn id="181" fill="hold">
                      <p:stCondLst>
                        <p:cond delay="indefinite"/>
                      </p:stCondLst>
                      <p:childTnLst>
                        <p:par>
                          <p:cTn id="182" fill="hold">
                            <p:stCondLst>
                              <p:cond delay="0"/>
                            </p:stCondLst>
                            <p:childTnLst>
                              <p:par>
                                <p:cTn id="183" presetID="31" presetClass="entr" presetSubtype="0" fill="hold" grpId="0" nodeType="clickEffect">
                                  <p:stCondLst>
                                    <p:cond delay="0"/>
                                  </p:stCondLst>
                                  <p:childTnLst>
                                    <p:set>
                                      <p:cBhvr>
                                        <p:cTn id="184" dur="1" fill="hold">
                                          <p:stCondLst>
                                            <p:cond delay="0"/>
                                          </p:stCondLst>
                                        </p:cTn>
                                        <p:tgtEl>
                                          <p:spTgt spid="44"/>
                                        </p:tgtEl>
                                        <p:attrNameLst>
                                          <p:attrName>style.visibility</p:attrName>
                                        </p:attrNameLst>
                                      </p:cBhvr>
                                      <p:to>
                                        <p:strVal val="visible"/>
                                      </p:to>
                                    </p:set>
                                    <p:anim calcmode="lin" valueType="num">
                                      <p:cBhvr>
                                        <p:cTn id="185" dur="750" fill="hold"/>
                                        <p:tgtEl>
                                          <p:spTgt spid="44"/>
                                        </p:tgtEl>
                                        <p:attrNameLst>
                                          <p:attrName>ppt_w</p:attrName>
                                        </p:attrNameLst>
                                      </p:cBhvr>
                                      <p:tavLst>
                                        <p:tav tm="0">
                                          <p:val>
                                            <p:fltVal val="0"/>
                                          </p:val>
                                        </p:tav>
                                        <p:tav tm="100000">
                                          <p:val>
                                            <p:strVal val="#ppt_w"/>
                                          </p:val>
                                        </p:tav>
                                      </p:tavLst>
                                    </p:anim>
                                    <p:anim calcmode="lin" valueType="num">
                                      <p:cBhvr>
                                        <p:cTn id="186" dur="750" fill="hold"/>
                                        <p:tgtEl>
                                          <p:spTgt spid="44"/>
                                        </p:tgtEl>
                                        <p:attrNameLst>
                                          <p:attrName>ppt_h</p:attrName>
                                        </p:attrNameLst>
                                      </p:cBhvr>
                                      <p:tavLst>
                                        <p:tav tm="0">
                                          <p:val>
                                            <p:fltVal val="0"/>
                                          </p:val>
                                        </p:tav>
                                        <p:tav tm="100000">
                                          <p:val>
                                            <p:strVal val="#ppt_h"/>
                                          </p:val>
                                        </p:tav>
                                      </p:tavLst>
                                    </p:anim>
                                    <p:anim calcmode="lin" valueType="num">
                                      <p:cBhvr>
                                        <p:cTn id="187" dur="750" fill="hold"/>
                                        <p:tgtEl>
                                          <p:spTgt spid="44"/>
                                        </p:tgtEl>
                                        <p:attrNameLst>
                                          <p:attrName>style.rotation</p:attrName>
                                        </p:attrNameLst>
                                      </p:cBhvr>
                                      <p:tavLst>
                                        <p:tav tm="0">
                                          <p:val>
                                            <p:fltVal val="90"/>
                                          </p:val>
                                        </p:tav>
                                        <p:tav tm="100000">
                                          <p:val>
                                            <p:fltVal val="0"/>
                                          </p:val>
                                        </p:tav>
                                      </p:tavLst>
                                    </p:anim>
                                    <p:animEffect transition="in" filter="fade">
                                      <p:cBhvr>
                                        <p:cTn id="188" dur="750"/>
                                        <p:tgtEl>
                                          <p:spTgt spid="44"/>
                                        </p:tgtEl>
                                      </p:cBhvr>
                                    </p:animEffect>
                                  </p:childTnLst>
                                </p:cTn>
                              </p:par>
                            </p:childTnLst>
                          </p:cTn>
                        </p:par>
                        <p:par>
                          <p:cTn id="189" fill="hold">
                            <p:stCondLst>
                              <p:cond delay="750"/>
                            </p:stCondLst>
                            <p:childTnLst>
                              <p:par>
                                <p:cTn id="190" presetID="31" presetClass="entr" presetSubtype="0" fill="hold" grpId="0" nodeType="afterEffect">
                                  <p:stCondLst>
                                    <p:cond delay="0"/>
                                  </p:stCondLst>
                                  <p:childTnLst>
                                    <p:set>
                                      <p:cBhvr>
                                        <p:cTn id="191" dur="1" fill="hold">
                                          <p:stCondLst>
                                            <p:cond delay="0"/>
                                          </p:stCondLst>
                                        </p:cTn>
                                        <p:tgtEl>
                                          <p:spTgt spid="45"/>
                                        </p:tgtEl>
                                        <p:attrNameLst>
                                          <p:attrName>style.visibility</p:attrName>
                                        </p:attrNameLst>
                                      </p:cBhvr>
                                      <p:to>
                                        <p:strVal val="visible"/>
                                      </p:to>
                                    </p:set>
                                    <p:anim calcmode="lin" valueType="num">
                                      <p:cBhvr>
                                        <p:cTn id="192" dur="750" fill="hold"/>
                                        <p:tgtEl>
                                          <p:spTgt spid="45"/>
                                        </p:tgtEl>
                                        <p:attrNameLst>
                                          <p:attrName>ppt_w</p:attrName>
                                        </p:attrNameLst>
                                      </p:cBhvr>
                                      <p:tavLst>
                                        <p:tav tm="0">
                                          <p:val>
                                            <p:fltVal val="0"/>
                                          </p:val>
                                        </p:tav>
                                        <p:tav tm="100000">
                                          <p:val>
                                            <p:strVal val="#ppt_w"/>
                                          </p:val>
                                        </p:tav>
                                      </p:tavLst>
                                    </p:anim>
                                    <p:anim calcmode="lin" valueType="num">
                                      <p:cBhvr>
                                        <p:cTn id="193" dur="750" fill="hold"/>
                                        <p:tgtEl>
                                          <p:spTgt spid="45"/>
                                        </p:tgtEl>
                                        <p:attrNameLst>
                                          <p:attrName>ppt_h</p:attrName>
                                        </p:attrNameLst>
                                      </p:cBhvr>
                                      <p:tavLst>
                                        <p:tav tm="0">
                                          <p:val>
                                            <p:fltVal val="0"/>
                                          </p:val>
                                        </p:tav>
                                        <p:tav tm="100000">
                                          <p:val>
                                            <p:strVal val="#ppt_h"/>
                                          </p:val>
                                        </p:tav>
                                      </p:tavLst>
                                    </p:anim>
                                    <p:anim calcmode="lin" valueType="num">
                                      <p:cBhvr>
                                        <p:cTn id="194" dur="750" fill="hold"/>
                                        <p:tgtEl>
                                          <p:spTgt spid="45"/>
                                        </p:tgtEl>
                                        <p:attrNameLst>
                                          <p:attrName>style.rotation</p:attrName>
                                        </p:attrNameLst>
                                      </p:cBhvr>
                                      <p:tavLst>
                                        <p:tav tm="0">
                                          <p:val>
                                            <p:fltVal val="90"/>
                                          </p:val>
                                        </p:tav>
                                        <p:tav tm="100000">
                                          <p:val>
                                            <p:fltVal val="0"/>
                                          </p:val>
                                        </p:tav>
                                      </p:tavLst>
                                    </p:anim>
                                    <p:animEffect transition="in" filter="fade">
                                      <p:cBhvr>
                                        <p:cTn id="195" dur="750"/>
                                        <p:tgtEl>
                                          <p:spTgt spid="45"/>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46"/>
                                        </p:tgtEl>
                                        <p:attrNameLst>
                                          <p:attrName>style.visibility</p:attrName>
                                        </p:attrNameLst>
                                      </p:cBhvr>
                                      <p:to>
                                        <p:strVal val="visible"/>
                                      </p:to>
                                    </p:set>
                                    <p:animEffect transition="in" filter="wipe(left)">
                                      <p:cBhvr>
                                        <p:cTn id="200" dur="500"/>
                                        <p:tgtEl>
                                          <p:spTgt spid="46"/>
                                        </p:tgtEl>
                                      </p:cBhvr>
                                    </p:animEffect>
                                  </p:childTnLst>
                                </p:cTn>
                              </p:par>
                              <p:par>
                                <p:cTn id="201" presetID="22" presetClass="entr" presetSubtype="2" fill="hold" grpId="0" nodeType="withEffect">
                                  <p:stCondLst>
                                    <p:cond delay="0"/>
                                  </p:stCondLst>
                                  <p:childTnLst>
                                    <p:set>
                                      <p:cBhvr>
                                        <p:cTn id="202" dur="1" fill="hold">
                                          <p:stCondLst>
                                            <p:cond delay="0"/>
                                          </p:stCondLst>
                                        </p:cTn>
                                        <p:tgtEl>
                                          <p:spTgt spid="48"/>
                                        </p:tgtEl>
                                        <p:attrNameLst>
                                          <p:attrName>style.visibility</p:attrName>
                                        </p:attrNameLst>
                                      </p:cBhvr>
                                      <p:to>
                                        <p:strVal val="visible"/>
                                      </p:to>
                                    </p:set>
                                    <p:animEffect transition="in" filter="wipe(right)">
                                      <p:cBhvr>
                                        <p:cTn id="203" dur="500"/>
                                        <p:tgtEl>
                                          <p:spTgt spid="48"/>
                                        </p:tgtEl>
                                      </p:cBhvr>
                                    </p:animEffect>
                                  </p:childTnLst>
                                </p:cTn>
                              </p:par>
                            </p:childTnLst>
                          </p:cTn>
                        </p:par>
                        <p:par>
                          <p:cTn id="204" fill="hold">
                            <p:stCondLst>
                              <p:cond delay="500"/>
                            </p:stCondLst>
                            <p:childTnLst>
                              <p:par>
                                <p:cTn id="205" presetID="22" presetClass="entr" presetSubtype="2" fill="hold" grpId="0" nodeType="afterEffect">
                                  <p:stCondLst>
                                    <p:cond delay="0"/>
                                  </p:stCondLst>
                                  <p:childTnLst>
                                    <p:set>
                                      <p:cBhvr>
                                        <p:cTn id="206" dur="1" fill="hold">
                                          <p:stCondLst>
                                            <p:cond delay="0"/>
                                          </p:stCondLst>
                                        </p:cTn>
                                        <p:tgtEl>
                                          <p:spTgt spid="42"/>
                                        </p:tgtEl>
                                        <p:attrNameLst>
                                          <p:attrName>style.visibility</p:attrName>
                                        </p:attrNameLst>
                                      </p:cBhvr>
                                      <p:to>
                                        <p:strVal val="visible"/>
                                      </p:to>
                                    </p:set>
                                    <p:animEffect transition="in" filter="wipe(right)">
                                      <p:cBhvr>
                                        <p:cTn id="207" dur="500"/>
                                        <p:tgtEl>
                                          <p:spTgt spid="42"/>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49"/>
                                        </p:tgtEl>
                                        <p:attrNameLst>
                                          <p:attrName>style.visibility</p:attrName>
                                        </p:attrNameLst>
                                      </p:cBhvr>
                                      <p:to>
                                        <p:strVal val="visible"/>
                                      </p:to>
                                    </p:set>
                                    <p:animEffect transition="in" filter="wipe(left)">
                                      <p:cBhvr>
                                        <p:cTn id="212" dur="500"/>
                                        <p:tgtEl>
                                          <p:spTgt spid="49"/>
                                        </p:tgtEl>
                                      </p:cBhvr>
                                    </p:animEffect>
                                  </p:childTnLst>
                                </p:cTn>
                              </p:par>
                            </p:childTnLst>
                          </p:cTn>
                        </p:par>
                        <p:par>
                          <p:cTn id="213" fill="hold">
                            <p:stCondLst>
                              <p:cond delay="500"/>
                            </p:stCondLst>
                            <p:childTnLst>
                              <p:par>
                                <p:cTn id="214" presetID="22" presetClass="entr" presetSubtype="8" fill="hold" grpId="0" nodeType="afterEffect">
                                  <p:stCondLst>
                                    <p:cond delay="0"/>
                                  </p:stCondLst>
                                  <p:childTnLst>
                                    <p:set>
                                      <p:cBhvr>
                                        <p:cTn id="215" dur="1" fill="hold">
                                          <p:stCondLst>
                                            <p:cond delay="0"/>
                                          </p:stCondLst>
                                        </p:cTn>
                                        <p:tgtEl>
                                          <p:spTgt spid="54"/>
                                        </p:tgtEl>
                                        <p:attrNameLst>
                                          <p:attrName>style.visibility</p:attrName>
                                        </p:attrNameLst>
                                      </p:cBhvr>
                                      <p:to>
                                        <p:strVal val="visible"/>
                                      </p:to>
                                    </p:set>
                                    <p:animEffect transition="in" filter="wipe(left)">
                                      <p:cBhvr>
                                        <p:cTn id="216" dur="500"/>
                                        <p:tgtEl>
                                          <p:spTgt spid="54"/>
                                        </p:tgtEl>
                                      </p:cBhvr>
                                    </p:animEffect>
                                  </p:childTnLst>
                                </p:cTn>
                              </p:par>
                            </p:childTnLst>
                          </p:cTn>
                        </p:par>
                      </p:childTnLst>
                    </p:cTn>
                  </p:par>
                  <p:par>
                    <p:cTn id="217" fill="hold">
                      <p:stCondLst>
                        <p:cond delay="indefinite"/>
                      </p:stCondLst>
                      <p:childTnLst>
                        <p:par>
                          <p:cTn id="218" fill="hold">
                            <p:stCondLst>
                              <p:cond delay="0"/>
                            </p:stCondLst>
                            <p:childTnLst>
                              <p:par>
                                <p:cTn id="219" presetID="31" presetClass="entr" presetSubtype="0" fill="hold" grpId="0" nodeType="clickEffect">
                                  <p:stCondLst>
                                    <p:cond delay="0"/>
                                  </p:stCondLst>
                                  <p:childTnLst>
                                    <p:set>
                                      <p:cBhvr>
                                        <p:cTn id="220" dur="1" fill="hold">
                                          <p:stCondLst>
                                            <p:cond delay="0"/>
                                          </p:stCondLst>
                                        </p:cTn>
                                        <p:tgtEl>
                                          <p:spTgt spid="51"/>
                                        </p:tgtEl>
                                        <p:attrNameLst>
                                          <p:attrName>style.visibility</p:attrName>
                                        </p:attrNameLst>
                                      </p:cBhvr>
                                      <p:to>
                                        <p:strVal val="visible"/>
                                      </p:to>
                                    </p:set>
                                    <p:anim calcmode="lin" valueType="num">
                                      <p:cBhvr>
                                        <p:cTn id="221" dur="750" fill="hold"/>
                                        <p:tgtEl>
                                          <p:spTgt spid="51"/>
                                        </p:tgtEl>
                                        <p:attrNameLst>
                                          <p:attrName>ppt_w</p:attrName>
                                        </p:attrNameLst>
                                      </p:cBhvr>
                                      <p:tavLst>
                                        <p:tav tm="0">
                                          <p:val>
                                            <p:fltVal val="0"/>
                                          </p:val>
                                        </p:tav>
                                        <p:tav tm="100000">
                                          <p:val>
                                            <p:strVal val="#ppt_w"/>
                                          </p:val>
                                        </p:tav>
                                      </p:tavLst>
                                    </p:anim>
                                    <p:anim calcmode="lin" valueType="num">
                                      <p:cBhvr>
                                        <p:cTn id="222" dur="750" fill="hold"/>
                                        <p:tgtEl>
                                          <p:spTgt spid="51"/>
                                        </p:tgtEl>
                                        <p:attrNameLst>
                                          <p:attrName>ppt_h</p:attrName>
                                        </p:attrNameLst>
                                      </p:cBhvr>
                                      <p:tavLst>
                                        <p:tav tm="0">
                                          <p:val>
                                            <p:fltVal val="0"/>
                                          </p:val>
                                        </p:tav>
                                        <p:tav tm="100000">
                                          <p:val>
                                            <p:strVal val="#ppt_h"/>
                                          </p:val>
                                        </p:tav>
                                      </p:tavLst>
                                    </p:anim>
                                    <p:anim calcmode="lin" valueType="num">
                                      <p:cBhvr>
                                        <p:cTn id="223" dur="750" fill="hold"/>
                                        <p:tgtEl>
                                          <p:spTgt spid="51"/>
                                        </p:tgtEl>
                                        <p:attrNameLst>
                                          <p:attrName>style.rotation</p:attrName>
                                        </p:attrNameLst>
                                      </p:cBhvr>
                                      <p:tavLst>
                                        <p:tav tm="0">
                                          <p:val>
                                            <p:fltVal val="90"/>
                                          </p:val>
                                        </p:tav>
                                        <p:tav tm="100000">
                                          <p:val>
                                            <p:fltVal val="0"/>
                                          </p:val>
                                        </p:tav>
                                      </p:tavLst>
                                    </p:anim>
                                    <p:animEffect transition="in" filter="fade">
                                      <p:cBhvr>
                                        <p:cTn id="224" dur="750"/>
                                        <p:tgtEl>
                                          <p:spTgt spid="51"/>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53"/>
                                        </p:tgtEl>
                                        <p:attrNameLst>
                                          <p:attrName>style.visibility</p:attrName>
                                        </p:attrNameLst>
                                      </p:cBhvr>
                                      <p:to>
                                        <p:strVal val="visible"/>
                                      </p:to>
                                    </p:set>
                                    <p:animEffect transition="in" filter="wipe(left)">
                                      <p:cBhvr>
                                        <p:cTn id="22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6" grpId="0" animBg="1"/>
      <p:bldP spid="28" grpId="0" animBg="1"/>
      <p:bldP spid="29" grpId="0" animBg="1"/>
      <p:bldP spid="30" grpId="0" animBg="1"/>
      <p:bldP spid="34" grpId="0" animBg="1"/>
      <p:bldP spid="36" grpId="0" animBg="1"/>
      <p:bldP spid="37" grpId="0" animBg="1"/>
      <p:bldP spid="13" grpId="0" animBg="1"/>
      <p:bldP spid="17" grpId="0" animBg="1"/>
      <p:bldP spid="38" grpId="0" animBg="1"/>
      <p:bldP spid="39" grpId="0" animBg="1"/>
      <p:bldP spid="19" grpId="0" animBg="1"/>
      <p:bldP spid="40" grpId="0" animBg="1"/>
      <p:bldP spid="41" grpId="0" animBg="1"/>
      <p:bldP spid="20" grpId="0" animBg="1"/>
      <p:bldP spid="43" grpId="0" animBg="1"/>
      <p:bldP spid="44" grpId="0" animBg="1"/>
      <p:bldP spid="45" grpId="0" animBg="1"/>
      <p:bldP spid="46" grpId="0" animBg="1"/>
      <p:bldP spid="48" grpId="0" animBg="1"/>
      <p:bldP spid="42" grpId="0" animBg="1"/>
      <p:bldP spid="49" grpId="0" animBg="1"/>
      <p:bldP spid="51" grpId="0" animBg="1"/>
      <p:bldP spid="53" grpId="0" animBg="1"/>
      <p:bldP spid="5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1411"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Venus brengt de nieuwe wapenrusting</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608	At Venus aetherios inter dea candida nimbos</a:t>
            </a:r>
          </a:p>
          <a:p>
            <a:pPr>
              <a:spcAft>
                <a:spcPts val="600"/>
              </a:spcAft>
              <a:tabLst>
                <a:tab pos="539750" algn="l"/>
              </a:tabLst>
            </a:pPr>
            <a:r>
              <a:rPr lang="nl-NL" sz="2000">
                <a:latin typeface="Calibri" panose="020F0502020204030204" pitchFamily="34" charset="0"/>
              </a:rPr>
              <a:t>609	dona ferens aderat; natumque in valle reducta</a:t>
            </a:r>
          </a:p>
          <a:p>
            <a:pPr>
              <a:spcAft>
                <a:spcPts val="600"/>
              </a:spcAft>
              <a:tabLst>
                <a:tab pos="539750" algn="l"/>
              </a:tabLst>
            </a:pPr>
            <a:r>
              <a:rPr lang="nl-NL" sz="2000">
                <a:latin typeface="Calibri" panose="020F0502020204030204" pitchFamily="34" charset="0"/>
              </a:rPr>
              <a:t>610	ut procul egelido secretum flumine vidit,</a:t>
            </a:r>
          </a:p>
          <a:p>
            <a:pPr>
              <a:spcAft>
                <a:spcPts val="600"/>
              </a:spcAft>
              <a:tabLst>
                <a:tab pos="539750" algn="l"/>
              </a:tabLst>
            </a:pPr>
            <a:r>
              <a:rPr lang="nl-NL" sz="2000">
                <a:latin typeface="Calibri" panose="020F0502020204030204" pitchFamily="34" charset="0"/>
              </a:rPr>
              <a:t>611	talibus adfata est dictis seque obtulit ultro:</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Maar Venus verscheen, de godin, stralend te midden van de hemelse wolken, haar geschenk brengend; en zodra zij haar zoon in een eenzaam dal </a:t>
            </a:r>
            <a:r>
              <a:rPr lang="nl-NL" sz="2000" b="1" dirty="0">
                <a:solidFill>
                  <a:srgbClr val="CC0000"/>
                </a:solidFill>
              </a:rPr>
              <a:t>610</a:t>
            </a:r>
            <a:r>
              <a:rPr lang="nl-NL" sz="2000" dirty="0">
                <a:solidFill>
                  <a:srgbClr val="CC0000"/>
                </a:solidFill>
              </a:rPr>
              <a:t> in de verte zag weg van de anderen (afgezonderd) bij een koele rivier, sprak zij hem aan met dergelijke woorden en toonde zich/verscheen zelfs: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390270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indent="-609600" fontAlgn="base">
              <a:spcAft>
                <a:spcPct val="0"/>
              </a:spcAft>
            </a:pPr>
            <a:r>
              <a:rPr lang="nl-NL" sz="2400" b="1" dirty="0">
                <a:solidFill>
                  <a:schemeClr val="bg1">
                    <a:lumMod val="65000"/>
                  </a:schemeClr>
                </a:solidFill>
                <a:effectLst>
                  <a:outerShdw blurRad="38100" dist="38100" dir="2700000" algn="tl">
                    <a:srgbClr val="000000">
                      <a:alpha val="43137"/>
                    </a:srgbClr>
                  </a:outerShdw>
                </a:effectLst>
                <a:latin typeface="Calibri" pitchFamily="34" charset="0"/>
              </a:rPr>
              <a:t>Venus brengt de nieuwe wapenrusting</a:t>
            </a:r>
            <a:endParaRPr lang="nl-NL" sz="2400" b="1" baseline="30000" dirty="0">
              <a:solidFill>
                <a:schemeClr val="bg1">
                  <a:lumMod val="65000"/>
                </a:scheme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612	’En perfecta mei promissa coniugis arte</a:t>
            </a:r>
          </a:p>
          <a:p>
            <a:pPr>
              <a:spcAft>
                <a:spcPts val="600"/>
              </a:spcAft>
              <a:tabLst>
                <a:tab pos="539750" algn="l"/>
              </a:tabLst>
            </a:pPr>
            <a:r>
              <a:rPr lang="nl-NL" sz="2000">
                <a:latin typeface="Calibri" panose="020F0502020204030204" pitchFamily="34" charset="0"/>
              </a:rPr>
              <a:t>613	munera. Ne mox aut Laurentes, nate, superbos</a:t>
            </a:r>
          </a:p>
          <a:p>
            <a:pPr>
              <a:spcAft>
                <a:spcPts val="600"/>
              </a:spcAft>
              <a:tabLst>
                <a:tab pos="539750" algn="l"/>
              </a:tabLst>
            </a:pPr>
            <a:r>
              <a:rPr lang="nl-NL" sz="2000">
                <a:latin typeface="Calibri" panose="020F0502020204030204" pitchFamily="34" charset="0"/>
              </a:rPr>
              <a:t>614	aut acrem dubites in proelia poscere Turnum.’</a:t>
            </a:r>
          </a:p>
          <a:p>
            <a:pPr>
              <a:spcAft>
                <a:spcPts val="600"/>
              </a:spcAft>
              <a:tabLst>
                <a:tab pos="539750" algn="l"/>
              </a:tabLst>
            </a:pPr>
            <a:r>
              <a:rPr lang="nl-NL" sz="2000">
                <a:latin typeface="Calibri" panose="020F0502020204030204" pitchFamily="34" charset="0"/>
              </a:rPr>
              <a:t>615	Dixit, et amplexus nati Cytherea petivit,</a:t>
            </a:r>
          </a:p>
          <a:p>
            <a:pPr>
              <a:spcAft>
                <a:spcPts val="600"/>
              </a:spcAft>
              <a:tabLst>
                <a:tab pos="539750" algn="l"/>
              </a:tabLst>
            </a:pPr>
            <a:r>
              <a:rPr lang="nl-NL" sz="2000">
                <a:latin typeface="Calibri" panose="020F0502020204030204" pitchFamily="34" charset="0"/>
              </a:rPr>
              <a:t>616	arma sub adversa posuit radiantia quercu.</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`Kijk het geschenk is voltooid door de beloofde kunstvaardigheid van mijn echtgenoot. Aarzel niet, mijn zoon, weldra of de trotse </a:t>
            </a:r>
            <a:r>
              <a:rPr lang="nl-NL" sz="2000" dirty="0" err="1">
                <a:solidFill>
                  <a:srgbClr val="CC0000"/>
                </a:solidFill>
              </a:rPr>
              <a:t>Laurentiërs</a:t>
            </a:r>
            <a:r>
              <a:rPr lang="nl-NL" sz="2000" dirty="0">
                <a:solidFill>
                  <a:srgbClr val="CC0000"/>
                </a:solidFill>
              </a:rPr>
              <a:t> of de vurige </a:t>
            </a:r>
            <a:r>
              <a:rPr lang="nl-NL" sz="2000" dirty="0" err="1">
                <a:solidFill>
                  <a:srgbClr val="CC0000"/>
                </a:solidFill>
              </a:rPr>
              <a:t>Turnus</a:t>
            </a:r>
            <a:r>
              <a:rPr lang="nl-NL" sz="2000" dirty="0">
                <a:solidFill>
                  <a:srgbClr val="CC0000"/>
                </a:solidFill>
              </a:rPr>
              <a:t> tot de strijd uit te dagen.’ </a:t>
            </a:r>
            <a:r>
              <a:rPr lang="nl-NL" sz="2000" b="1" dirty="0">
                <a:solidFill>
                  <a:srgbClr val="CC0000"/>
                </a:solidFill>
              </a:rPr>
              <a:t>615</a:t>
            </a:r>
            <a:r>
              <a:rPr lang="nl-NL" sz="2000" dirty="0">
                <a:solidFill>
                  <a:srgbClr val="CC0000"/>
                </a:solidFill>
              </a:rPr>
              <a:t> Zo sprak zij en omhelsde haar zoon, de stralende wapens legde zij aan de voet van een eik tegenover [hem].</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042572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Aeneas bewondert de wapenrusting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200"/>
              </a:spcAft>
              <a:tabLst>
                <a:tab pos="539750" algn="l"/>
              </a:tabLst>
            </a:pPr>
            <a:r>
              <a:rPr lang="nl-NL" sz="2000">
                <a:latin typeface="Calibri" panose="020F0502020204030204" pitchFamily="34" charset="0"/>
              </a:rPr>
              <a:t>617	Ille deae donis et tanto laetus honore</a:t>
            </a:r>
          </a:p>
          <a:p>
            <a:pPr>
              <a:spcAft>
                <a:spcPts val="200"/>
              </a:spcAft>
              <a:tabLst>
                <a:tab pos="539750" algn="l"/>
              </a:tabLst>
            </a:pPr>
            <a:r>
              <a:rPr lang="nl-NL" sz="2000">
                <a:latin typeface="Calibri" panose="020F0502020204030204" pitchFamily="34" charset="0"/>
              </a:rPr>
              <a:t>618	expleri nequit atque oculos per singula volvit,</a:t>
            </a:r>
          </a:p>
          <a:p>
            <a:pPr>
              <a:spcAft>
                <a:spcPts val="200"/>
              </a:spcAft>
              <a:tabLst>
                <a:tab pos="539750" algn="l"/>
              </a:tabLst>
            </a:pPr>
            <a:r>
              <a:rPr lang="nl-NL" sz="2000">
                <a:latin typeface="Calibri" panose="020F0502020204030204" pitchFamily="34" charset="0"/>
              </a:rPr>
              <a:t>619	miraturque interque manus et bracchia versat</a:t>
            </a:r>
          </a:p>
          <a:p>
            <a:pPr>
              <a:spcAft>
                <a:spcPts val="200"/>
              </a:spcAft>
              <a:tabLst>
                <a:tab pos="539750" algn="l"/>
              </a:tabLst>
            </a:pPr>
            <a:r>
              <a:rPr lang="nl-NL" sz="2000">
                <a:latin typeface="Calibri" panose="020F0502020204030204" pitchFamily="34" charset="0"/>
              </a:rPr>
              <a:t>620	terribilem cristis galeam flammasque vomentem,</a:t>
            </a:r>
          </a:p>
          <a:p>
            <a:pPr>
              <a:spcAft>
                <a:spcPts val="200"/>
              </a:spcAft>
              <a:tabLst>
                <a:tab pos="539750" algn="l"/>
              </a:tabLst>
            </a:pPr>
            <a:r>
              <a:rPr lang="nl-NL" sz="2000">
                <a:latin typeface="Calibri" panose="020F0502020204030204" pitchFamily="34" charset="0"/>
              </a:rPr>
              <a:t>621	fatiferumque ensem, loricam ex aere rigentem,</a:t>
            </a:r>
          </a:p>
          <a:p>
            <a:pPr>
              <a:spcAft>
                <a:spcPts val="200"/>
              </a:spcAft>
              <a:tabLst>
                <a:tab pos="539750" algn="l"/>
              </a:tabLst>
            </a:pPr>
            <a:r>
              <a:rPr lang="nl-NL" sz="2000">
                <a:latin typeface="Calibri" panose="020F0502020204030204" pitchFamily="34" charset="0"/>
              </a:rPr>
              <a:t>622	sanguineam, ingentem, qualis cum caerula nubes</a:t>
            </a:r>
          </a:p>
          <a:p>
            <a:pPr>
              <a:spcAft>
                <a:spcPts val="200"/>
              </a:spcAft>
              <a:tabLst>
                <a:tab pos="539750" algn="l"/>
              </a:tabLst>
            </a:pPr>
            <a:r>
              <a:rPr lang="nl-NL" sz="2000">
                <a:latin typeface="Calibri" panose="020F0502020204030204" pitchFamily="34" charset="0"/>
              </a:rPr>
              <a:t>623	solis inardescit radiis longeque refulget;</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Hij, verblijd door de geschenken van de godin en de zo grote eer, kan er niet genoeg van krijgen en laat zijn ogen gaan over elk ding afzonderlijk en hij bewondert en draait heen en weer tussen zijn handen en armen </a:t>
            </a:r>
            <a:r>
              <a:rPr lang="nl-NL" sz="2000" b="1" dirty="0">
                <a:solidFill>
                  <a:srgbClr val="CC0000"/>
                </a:solidFill>
              </a:rPr>
              <a:t>620</a:t>
            </a:r>
            <a:r>
              <a:rPr lang="nl-NL" sz="2000" dirty="0">
                <a:solidFill>
                  <a:srgbClr val="CC0000"/>
                </a:solidFill>
              </a:rPr>
              <a:t> de helm, angstaanjagend door de helmbossen en vlammen spuwend, en het </a:t>
            </a:r>
            <a:r>
              <a:rPr lang="nl-NL" sz="2000" dirty="0" err="1">
                <a:solidFill>
                  <a:srgbClr val="CC0000"/>
                </a:solidFill>
              </a:rPr>
              <a:t>doodbrengende</a:t>
            </a:r>
            <a:r>
              <a:rPr lang="nl-NL" sz="2000" dirty="0">
                <a:solidFill>
                  <a:srgbClr val="CC0000"/>
                </a:solidFill>
              </a:rPr>
              <a:t> zwaard, het pantser, hard [gesmeed] uit brons, bloedkleurig, geweldig, zoals wanneer een donkere wolk opgloeit door de stralen van de zon en ver het licht weerkaatst;</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86742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Aeneas bewondert de wapenrusting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624	tum leves ocreas electro auroque recocto,</a:t>
            </a:r>
          </a:p>
          <a:p>
            <a:pPr>
              <a:spcAft>
                <a:spcPts val="600"/>
              </a:spcAft>
              <a:tabLst>
                <a:tab pos="539750" algn="l"/>
              </a:tabLst>
            </a:pPr>
            <a:r>
              <a:rPr lang="nl-NL" sz="2000">
                <a:latin typeface="Calibri" panose="020F0502020204030204" pitchFamily="34" charset="0"/>
              </a:rPr>
              <a:t>625	hastamque et clipei non enarrabile textum.</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dan de scheenplaten, glanzend van elektron en gezuiverd goud, </a:t>
            </a:r>
            <a:r>
              <a:rPr lang="nl-NL" sz="2000" b="1" dirty="0">
                <a:solidFill>
                  <a:srgbClr val="CC0000"/>
                </a:solidFill>
              </a:rPr>
              <a:t>625</a:t>
            </a:r>
            <a:r>
              <a:rPr lang="nl-NL" sz="2000" dirty="0">
                <a:solidFill>
                  <a:srgbClr val="CC0000"/>
                </a:solidFill>
              </a:rPr>
              <a:t> en de speer en het niet te beschrijven geheel van het schild.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53062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626	Illic res Italas Romanorumque triumphos</a:t>
            </a:r>
          </a:p>
          <a:p>
            <a:pPr>
              <a:spcAft>
                <a:spcPts val="600"/>
              </a:spcAft>
              <a:tabLst>
                <a:tab pos="539750" algn="l"/>
              </a:tabLst>
            </a:pPr>
            <a:r>
              <a:rPr lang="nl-NL" sz="2000">
                <a:latin typeface="Calibri" panose="020F0502020204030204" pitchFamily="34" charset="0"/>
              </a:rPr>
              <a:t>627	haud vatum ignarus venturique inscius aevi</a:t>
            </a:r>
          </a:p>
          <a:p>
            <a:pPr>
              <a:spcAft>
                <a:spcPts val="600"/>
              </a:spcAft>
              <a:tabLst>
                <a:tab pos="539750" algn="l"/>
              </a:tabLst>
            </a:pPr>
            <a:r>
              <a:rPr lang="nl-NL" sz="2000">
                <a:latin typeface="Calibri" panose="020F0502020204030204" pitchFamily="34" charset="0"/>
              </a:rPr>
              <a:t>628	fecerat ignipotens, illic genus omne futurae</a:t>
            </a:r>
          </a:p>
          <a:p>
            <a:pPr>
              <a:spcAft>
                <a:spcPts val="600"/>
              </a:spcAft>
              <a:tabLst>
                <a:tab pos="539750" algn="l"/>
              </a:tabLst>
            </a:pPr>
            <a:r>
              <a:rPr lang="nl-NL" sz="2000">
                <a:latin typeface="Calibri" panose="020F0502020204030204" pitchFamily="34" charset="0"/>
              </a:rPr>
              <a:t>629	stirpis ab Ascanio pugnataque in ordine bella.</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Daarop had de heerser over het vuur, geenszins onbekend met de voorspellingen of onkundig van de komende tijd, de Italische geschiedenis en de triomfen van de Romeinen afgebeeld (gemaakt), daarop het hele geslacht van de toekomstige nakomelingschap vanaf Ascanius en op de rij af de gestreden oorlogen. </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419314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630	Fecerat et viridi fetam Mavortis in antro</a:t>
            </a:r>
          </a:p>
          <a:p>
            <a:pPr>
              <a:spcAft>
                <a:spcPts val="600"/>
              </a:spcAft>
              <a:tabLst>
                <a:tab pos="539750" algn="l"/>
              </a:tabLst>
            </a:pPr>
            <a:r>
              <a:rPr lang="nl-NL" sz="2000">
                <a:latin typeface="Calibri" panose="020F0502020204030204" pitchFamily="34" charset="0"/>
              </a:rPr>
              <a:t>631	procubuisse lupam, geminos huic ubera circum</a:t>
            </a:r>
          </a:p>
          <a:p>
            <a:pPr>
              <a:spcAft>
                <a:spcPts val="600"/>
              </a:spcAft>
              <a:tabLst>
                <a:tab pos="539750" algn="l"/>
              </a:tabLst>
            </a:pPr>
            <a:r>
              <a:rPr lang="nl-NL" sz="2000">
                <a:latin typeface="Calibri" panose="020F0502020204030204" pitchFamily="34" charset="0"/>
              </a:rPr>
              <a:t>632	ludere pendentes pueros et lambere matrem</a:t>
            </a:r>
          </a:p>
          <a:p>
            <a:pPr>
              <a:spcAft>
                <a:spcPts val="600"/>
              </a:spcAft>
              <a:tabLst>
                <a:tab pos="539750" algn="l"/>
              </a:tabLst>
            </a:pPr>
            <a:r>
              <a:rPr lang="nl-NL" sz="2000">
                <a:latin typeface="Calibri" panose="020F0502020204030204" pitchFamily="34" charset="0"/>
              </a:rPr>
              <a:t>633	impavidos, illam tereti cervice reflexa</a:t>
            </a:r>
          </a:p>
          <a:p>
            <a:pPr>
              <a:spcAft>
                <a:spcPts val="600"/>
              </a:spcAft>
              <a:tabLst>
                <a:tab pos="539750" algn="l"/>
              </a:tabLst>
            </a:pPr>
            <a:r>
              <a:rPr lang="nl-NL" sz="2000">
                <a:latin typeface="Calibri" panose="020F0502020204030204" pitchFamily="34" charset="0"/>
              </a:rPr>
              <a:t>634	mulcere alternos et corpora fingere lingua.</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630</a:t>
            </a:r>
            <a:r>
              <a:rPr lang="nl-NL" sz="2000" dirty="0">
                <a:solidFill>
                  <a:srgbClr val="CC0000"/>
                </a:solidFill>
              </a:rPr>
              <a:t> Ook had hij afgebeeld dat in de groene grot van Mars een wolvin die pas geworpen had, zich had neergelegd, dat tweelingjongetjes speelden, hangend aan (om) haar tepels, en onbevreesd bij de moeder zogen [en] dat zij, zich omwendend met haar welgevormde nek (nadat haar welgevormde nek was omgedraaid), [hen] om de beurt liefkoosde en hun lichamen vormde met haar tong.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021416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24000" bIns="180000" rtlCol="0">
            <a:noAutofit/>
          </a:bodyPr>
          <a:lstStyle/>
          <a:p>
            <a:pPr>
              <a:spcAft>
                <a:spcPts val="600"/>
              </a:spcAft>
              <a:tabLst>
                <a:tab pos="539750" algn="l"/>
              </a:tabLst>
            </a:pPr>
            <a:r>
              <a:rPr lang="nl-NL" sz="2000">
                <a:latin typeface="Calibri" panose="020F0502020204030204" pitchFamily="34" charset="0"/>
              </a:rPr>
              <a:t>635	Nec procul hinc Romam et raptas sine more Sabinas</a:t>
            </a:r>
          </a:p>
          <a:p>
            <a:pPr>
              <a:spcAft>
                <a:spcPts val="600"/>
              </a:spcAft>
              <a:tabLst>
                <a:tab pos="539750" algn="l"/>
              </a:tabLst>
            </a:pPr>
            <a:r>
              <a:rPr lang="nl-NL" sz="2000">
                <a:latin typeface="Calibri" panose="020F0502020204030204" pitchFamily="34" charset="0"/>
              </a:rPr>
              <a:t>636	consessu caveae, magnis Circensibus actis,</a:t>
            </a:r>
          </a:p>
          <a:p>
            <a:pPr>
              <a:spcAft>
                <a:spcPts val="600"/>
              </a:spcAft>
              <a:tabLst>
                <a:tab pos="539750" algn="l"/>
              </a:tabLst>
            </a:pPr>
            <a:r>
              <a:rPr lang="nl-NL" sz="2000">
                <a:latin typeface="Calibri" panose="020F0502020204030204" pitchFamily="34" charset="0"/>
              </a:rPr>
              <a:t>637	addiderat, subitoque novum consurgere bellum</a:t>
            </a:r>
          </a:p>
          <a:p>
            <a:pPr>
              <a:spcAft>
                <a:spcPts val="600"/>
              </a:spcAft>
              <a:tabLst>
                <a:tab pos="539750" algn="l"/>
              </a:tabLst>
            </a:pPr>
            <a:r>
              <a:rPr lang="nl-NL" sz="2000">
                <a:latin typeface="Calibri" panose="020F0502020204030204" pitchFamily="34" charset="0"/>
              </a:rPr>
              <a:t>638	Romulidis Tatioque seni Curibusque severis.</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635</a:t>
            </a:r>
            <a:r>
              <a:rPr lang="nl-NL" sz="2000" dirty="0">
                <a:solidFill>
                  <a:srgbClr val="CC0000"/>
                </a:solidFill>
              </a:rPr>
              <a:t> Niet ver hiervandaan had hij Rome toegevoegd en het schaamteloos roven van de Sabijnse vrouwen uit het toekijkende publiek, toen de grote spelen in de Circus werden gehouden, en dat plotseling een onverwachte oorlog uitbrak tussen de Romeinen en de oude </a:t>
            </a:r>
            <a:r>
              <a:rPr lang="nl-NL" sz="2000" dirty="0" err="1">
                <a:solidFill>
                  <a:srgbClr val="CC0000"/>
                </a:solidFill>
              </a:rPr>
              <a:t>Tatius</a:t>
            </a:r>
            <a:r>
              <a:rPr lang="nl-NL" sz="2000" dirty="0">
                <a:solidFill>
                  <a:srgbClr val="CC0000"/>
                </a:solidFill>
              </a:rPr>
              <a:t> en </a:t>
            </a:r>
            <a:r>
              <a:rPr lang="nl-NL" sz="2000" dirty="0" err="1">
                <a:solidFill>
                  <a:srgbClr val="CC0000"/>
                </a:solidFill>
              </a:rPr>
              <a:t>Cures</a:t>
            </a:r>
            <a:r>
              <a:rPr lang="nl-NL" sz="2000" dirty="0">
                <a:solidFill>
                  <a:srgbClr val="CC0000"/>
                </a:solidFill>
              </a:rPr>
              <a:t> met zijn strenge bewoners.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244646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639	Post idem inter se posito certamine reges</a:t>
            </a:r>
          </a:p>
          <a:p>
            <a:pPr>
              <a:spcAft>
                <a:spcPts val="600"/>
              </a:spcAft>
              <a:tabLst>
                <a:tab pos="539750" algn="l"/>
              </a:tabLst>
            </a:pPr>
            <a:r>
              <a:rPr lang="nl-NL" sz="2000">
                <a:latin typeface="Calibri" panose="020F0502020204030204" pitchFamily="34" charset="0"/>
              </a:rPr>
              <a:t>640	armati Iovis ante aram paterasque tenentes</a:t>
            </a:r>
          </a:p>
          <a:p>
            <a:pPr>
              <a:spcAft>
                <a:spcPts val="600"/>
              </a:spcAft>
              <a:tabLst>
                <a:tab pos="539750" algn="l"/>
              </a:tabLst>
            </a:pPr>
            <a:r>
              <a:rPr lang="nl-NL" sz="2000">
                <a:latin typeface="Calibri" panose="020F0502020204030204" pitchFamily="34" charset="0"/>
              </a:rPr>
              <a:t>641	stabant et caesa iungebant foedera porca.</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Daarna stonden dezelfde koningen na de onderlinge strijd beëindigd te hebben </a:t>
            </a:r>
            <a:r>
              <a:rPr lang="nl-NL" sz="2000" b="1" dirty="0">
                <a:solidFill>
                  <a:srgbClr val="CC0000"/>
                </a:solidFill>
              </a:rPr>
              <a:t>640</a:t>
            </a:r>
            <a:r>
              <a:rPr lang="nl-NL" sz="2000" dirty="0">
                <a:solidFill>
                  <a:srgbClr val="CC0000"/>
                </a:solidFill>
              </a:rPr>
              <a:t> gewapend en de offerschalen vasthoudend voor het altaar van Jupiter en sloten verdragen na een zeug geslacht te hebben.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521081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642	Haud procul inde citae Mettum in diversa quadrigae</a:t>
            </a:r>
          </a:p>
          <a:p>
            <a:pPr>
              <a:spcAft>
                <a:spcPts val="600"/>
              </a:spcAft>
              <a:tabLst>
                <a:tab pos="539750" algn="l"/>
              </a:tabLst>
            </a:pPr>
            <a:r>
              <a:rPr lang="nl-NL" sz="2000">
                <a:latin typeface="Calibri" panose="020F0502020204030204" pitchFamily="34" charset="0"/>
              </a:rPr>
              <a:t>643	distulerant (at tu dictis, Albane, maneres!),</a:t>
            </a:r>
          </a:p>
          <a:p>
            <a:pPr>
              <a:spcAft>
                <a:spcPts val="600"/>
              </a:spcAft>
              <a:tabLst>
                <a:tab pos="539750" algn="l"/>
              </a:tabLst>
            </a:pPr>
            <a:r>
              <a:rPr lang="nl-NL" sz="2000">
                <a:latin typeface="Calibri" panose="020F0502020204030204" pitchFamily="34" charset="0"/>
              </a:rPr>
              <a:t>644	raptabatque viri mendacis viscera Tullus</a:t>
            </a:r>
          </a:p>
          <a:p>
            <a:pPr>
              <a:spcAft>
                <a:spcPts val="600"/>
              </a:spcAft>
              <a:tabLst>
                <a:tab pos="539750" algn="l"/>
              </a:tabLst>
            </a:pPr>
            <a:r>
              <a:rPr lang="nl-NL" sz="2000">
                <a:latin typeface="Calibri" panose="020F0502020204030204" pitchFamily="34" charset="0"/>
              </a:rPr>
              <a:t>645	per silvam, et sparsi rorabant sanguine vepres.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Niet ver daarvandaan hadden opgezweepte vierspannen </a:t>
            </a:r>
            <a:r>
              <a:rPr lang="nl-NL" sz="2000" dirty="0" err="1">
                <a:solidFill>
                  <a:srgbClr val="CC0000"/>
                </a:solidFill>
              </a:rPr>
              <a:t>Mettus</a:t>
            </a:r>
            <a:r>
              <a:rPr lang="nl-NL" sz="2000" dirty="0">
                <a:solidFill>
                  <a:srgbClr val="CC0000"/>
                </a:solidFill>
              </a:rPr>
              <a:t> uit elkaar gescheurd (maar u, </a:t>
            </a:r>
            <a:r>
              <a:rPr lang="nl-NL" sz="2000" dirty="0" err="1">
                <a:solidFill>
                  <a:srgbClr val="CC0000"/>
                </a:solidFill>
              </a:rPr>
              <a:t>Albaan</a:t>
            </a:r>
            <a:r>
              <a:rPr lang="nl-NL" sz="2000" dirty="0">
                <a:solidFill>
                  <a:srgbClr val="CC0000"/>
                </a:solidFill>
              </a:rPr>
              <a:t>, had uw woord [toch] gehouden!), en </a:t>
            </a:r>
            <a:r>
              <a:rPr lang="nl-NL" sz="2000" dirty="0" err="1">
                <a:solidFill>
                  <a:srgbClr val="CC0000"/>
                </a:solidFill>
              </a:rPr>
              <a:t>Tullus</a:t>
            </a:r>
            <a:r>
              <a:rPr lang="nl-NL" sz="2000" dirty="0">
                <a:solidFill>
                  <a:srgbClr val="CC0000"/>
                </a:solidFill>
              </a:rPr>
              <a:t> sleurde het lichaam van de leugenachtige man voort </a:t>
            </a:r>
            <a:r>
              <a:rPr lang="nl-NL" sz="2000" b="1" dirty="0">
                <a:solidFill>
                  <a:srgbClr val="CC0000"/>
                </a:solidFill>
              </a:rPr>
              <a:t>645</a:t>
            </a:r>
            <a:r>
              <a:rPr lang="nl-NL" sz="2000" dirty="0">
                <a:solidFill>
                  <a:srgbClr val="CC0000"/>
                </a:solidFill>
              </a:rPr>
              <a:t> door het bos, en de bespatte doornstruiken dropen van het bloed.</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641058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646	Nec non Tarquinium eiectum Porsenna iubebat</a:t>
            </a:r>
          </a:p>
          <a:p>
            <a:pPr>
              <a:spcAft>
                <a:spcPts val="600"/>
              </a:spcAft>
              <a:tabLst>
                <a:tab pos="539750" algn="l"/>
              </a:tabLst>
            </a:pPr>
            <a:r>
              <a:rPr lang="nl-NL" sz="2000">
                <a:latin typeface="Calibri" panose="020F0502020204030204" pitchFamily="34" charset="0"/>
              </a:rPr>
              <a:t>647	accipere ingentique urbem obsidione premebat;</a:t>
            </a:r>
          </a:p>
          <a:p>
            <a:pPr>
              <a:spcAft>
                <a:spcPts val="600"/>
              </a:spcAft>
              <a:tabLst>
                <a:tab pos="539750" algn="l"/>
              </a:tabLst>
            </a:pPr>
            <a:r>
              <a:rPr lang="nl-NL" sz="2000">
                <a:latin typeface="Calibri" panose="020F0502020204030204" pitchFamily="34" charset="0"/>
              </a:rPr>
              <a:t>648	Aeneadae in ferrum pro libertate ruebant.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En ook gaf Porsenna het bevel de verbannen Tarquinius weer op te nemen en hij bracht de stad in het nauw met een enorm beleg; het volk van Aeneas stortte zich op de wapens voor de vrijheid.</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41908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Aeneas bewondert de wapenrusting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624	</a:t>
            </a:r>
            <a:r>
              <a:rPr lang="nl-NL" sz="2000" dirty="0" err="1">
                <a:latin typeface="Calibri" panose="020F0502020204030204" pitchFamily="34" charset="0"/>
              </a:rPr>
              <a:t>tum</a:t>
            </a:r>
            <a:r>
              <a:rPr lang="nl-NL" sz="2000" dirty="0">
                <a:latin typeface="Calibri" panose="020F0502020204030204" pitchFamily="34" charset="0"/>
              </a:rPr>
              <a:t> </a:t>
            </a:r>
            <a:r>
              <a:rPr lang="nl-NL" sz="2000" dirty="0" err="1">
                <a:latin typeface="Calibri" panose="020F0502020204030204" pitchFamily="34" charset="0"/>
              </a:rPr>
              <a:t>leves</a:t>
            </a:r>
            <a:r>
              <a:rPr lang="nl-NL" sz="2000" dirty="0">
                <a:latin typeface="Calibri" panose="020F0502020204030204" pitchFamily="34" charset="0"/>
              </a:rPr>
              <a:t> </a:t>
            </a:r>
            <a:r>
              <a:rPr lang="nl-NL" sz="2000" dirty="0" err="1">
                <a:latin typeface="Calibri" panose="020F0502020204030204" pitchFamily="34" charset="0"/>
              </a:rPr>
              <a:t>ocreas</a:t>
            </a:r>
            <a:r>
              <a:rPr lang="nl-NL" sz="2000" dirty="0">
                <a:latin typeface="Calibri" panose="020F0502020204030204" pitchFamily="34" charset="0"/>
              </a:rPr>
              <a:t> </a:t>
            </a:r>
            <a:r>
              <a:rPr lang="nl-NL" sz="2000" dirty="0" err="1">
                <a:latin typeface="Calibri" panose="020F0502020204030204" pitchFamily="34" charset="0"/>
              </a:rPr>
              <a:t>electro</a:t>
            </a:r>
            <a:r>
              <a:rPr lang="nl-NL" sz="2000" dirty="0">
                <a:latin typeface="Calibri" panose="020F0502020204030204" pitchFamily="34" charset="0"/>
              </a:rPr>
              <a:t> </a:t>
            </a:r>
            <a:r>
              <a:rPr lang="nl-NL" sz="2000" dirty="0" err="1">
                <a:latin typeface="Calibri" panose="020F0502020204030204" pitchFamily="34" charset="0"/>
              </a:rPr>
              <a:t>auroque</a:t>
            </a:r>
            <a:r>
              <a:rPr lang="nl-NL" sz="2000" dirty="0">
                <a:latin typeface="Calibri" panose="020F0502020204030204" pitchFamily="34" charset="0"/>
              </a:rPr>
              <a:t> </a:t>
            </a:r>
            <a:r>
              <a:rPr lang="nl-NL" sz="2000" dirty="0" err="1">
                <a:latin typeface="Calibri" panose="020F0502020204030204" pitchFamily="34" charset="0"/>
              </a:rPr>
              <a:t>recocto</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625	</a:t>
            </a:r>
            <a:r>
              <a:rPr lang="nl-NL" sz="2000" dirty="0" err="1">
                <a:latin typeface="Calibri" panose="020F0502020204030204" pitchFamily="34" charset="0"/>
              </a:rPr>
              <a:t>hastamque</a:t>
            </a:r>
            <a:r>
              <a:rPr lang="nl-NL" sz="2000" dirty="0">
                <a:latin typeface="Calibri" panose="020F0502020204030204" pitchFamily="34" charset="0"/>
              </a:rPr>
              <a:t> et </a:t>
            </a:r>
            <a:r>
              <a:rPr lang="nl-NL" sz="2000" dirty="0" err="1">
                <a:latin typeface="Calibri" panose="020F0502020204030204" pitchFamily="34" charset="0"/>
              </a:rPr>
              <a:t>clipei</a:t>
            </a:r>
            <a:r>
              <a:rPr lang="nl-NL" sz="2000" dirty="0">
                <a:latin typeface="Calibri" panose="020F0502020204030204" pitchFamily="34" charset="0"/>
              </a:rPr>
              <a:t> non </a:t>
            </a:r>
            <a:r>
              <a:rPr lang="nl-NL" sz="2000" dirty="0" err="1">
                <a:latin typeface="Calibri" panose="020F0502020204030204" pitchFamily="34" charset="0"/>
              </a:rPr>
              <a:t>enarrabile</a:t>
            </a:r>
            <a:r>
              <a:rPr lang="nl-NL" sz="2000" dirty="0">
                <a:latin typeface="Calibri" panose="020F0502020204030204" pitchFamily="34" charset="0"/>
              </a:rPr>
              <a:t> </a:t>
            </a:r>
            <a:r>
              <a:rPr lang="nl-NL" sz="2000" dirty="0" err="1">
                <a:latin typeface="Calibri" panose="020F0502020204030204" pitchFamily="34" charset="0"/>
              </a:rPr>
              <a:t>textum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9" name="Straight Connector 10">
            <a:extLst>
              <a:ext uri="{FF2B5EF4-FFF2-40B4-BE49-F238E27FC236}">
                <a16:creationId xmlns="" xmlns:a16="http://schemas.microsoft.com/office/drawing/2014/main" id="{CA5F2687-13F5-4973-9388-B6FF4C6B7757}"/>
              </a:ext>
            </a:extLst>
          </p:cNvPr>
          <p:cNvCxnSpPr/>
          <p:nvPr/>
        </p:nvCxnSpPr>
        <p:spPr bwMode="auto">
          <a:xfrm>
            <a:off x="5654304" y="234669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62">
            <a:extLst>
              <a:ext uri="{FF2B5EF4-FFF2-40B4-BE49-F238E27FC236}">
                <a16:creationId xmlns="" xmlns:a16="http://schemas.microsoft.com/office/drawing/2014/main" id="{473A4B75-F92F-4F9B-8827-37C0FFA1D3B8}"/>
              </a:ext>
            </a:extLst>
          </p:cNvPr>
          <p:cNvSpPr/>
          <p:nvPr/>
        </p:nvSpPr>
        <p:spPr>
          <a:xfrm>
            <a:off x="736668" y="1282027"/>
            <a:ext cx="747256" cy="338554"/>
          </a:xfrm>
          <a:prstGeom prst="rect">
            <a:avLst/>
          </a:prstGeom>
        </p:spPr>
        <p:txBody>
          <a:bodyPr wrap="none" lIns="0" rIns="0">
            <a:spAutoFit/>
          </a:bodyPr>
          <a:lstStyle/>
          <a:p>
            <a:r>
              <a:rPr lang="nl-NL" sz="1600" dirty="0">
                <a:solidFill>
                  <a:srgbClr val="CC0000"/>
                </a:solidFill>
              </a:rPr>
              <a:t>(</a:t>
            </a:r>
            <a:r>
              <a:rPr lang="nl-NL" sz="1600" dirty="0" err="1">
                <a:solidFill>
                  <a:srgbClr val="CC0000"/>
                </a:solidFill>
              </a:rPr>
              <a:t>miratur</a:t>
            </a:r>
            <a:r>
              <a:rPr lang="nl-NL" sz="1600" dirty="0">
                <a:solidFill>
                  <a:srgbClr val="CC0000"/>
                </a:solidFill>
              </a:rPr>
              <a:t>)</a:t>
            </a:r>
          </a:p>
        </p:txBody>
      </p:sp>
      <p:sp>
        <p:nvSpPr>
          <p:cNvPr id="12" name="Rounded Rectangle 12">
            <a:extLst>
              <a:ext uri="{FF2B5EF4-FFF2-40B4-BE49-F238E27FC236}">
                <a16:creationId xmlns="" xmlns:a16="http://schemas.microsoft.com/office/drawing/2014/main" id="{2E991CC7-8E7C-4357-AAC8-E0F2CC2D6C4F}"/>
              </a:ext>
            </a:extLst>
          </p:cNvPr>
          <p:cNvSpPr/>
          <p:nvPr/>
        </p:nvSpPr>
        <p:spPr bwMode="auto">
          <a:xfrm>
            <a:off x="2407392" y="136128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4" name="Rounded Rectangle 12">
            <a:extLst>
              <a:ext uri="{FF2B5EF4-FFF2-40B4-BE49-F238E27FC236}">
                <a16:creationId xmlns="" xmlns:a16="http://schemas.microsoft.com/office/drawing/2014/main" id="{2E991CC7-8E7C-4357-AAC8-E0F2CC2D6C4F}"/>
              </a:ext>
            </a:extLst>
          </p:cNvPr>
          <p:cNvSpPr/>
          <p:nvPr/>
        </p:nvSpPr>
        <p:spPr bwMode="auto">
          <a:xfrm>
            <a:off x="1445344"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5" name="Rounded Rectangle 12">
            <a:extLst>
              <a:ext uri="{FF2B5EF4-FFF2-40B4-BE49-F238E27FC236}">
                <a16:creationId xmlns="" xmlns:a16="http://schemas.microsoft.com/office/drawing/2014/main" id="{2E991CC7-8E7C-4357-AAC8-E0F2CC2D6C4F}"/>
              </a:ext>
            </a:extLst>
          </p:cNvPr>
          <p:cNvSpPr/>
          <p:nvPr/>
        </p:nvSpPr>
        <p:spPr bwMode="auto">
          <a:xfrm>
            <a:off x="4970672"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2926080" y="2304196"/>
            <a:ext cx="2292096" cy="280508"/>
          </a:xfrm>
          <a:custGeom>
            <a:avLst/>
            <a:gdLst>
              <a:gd name="connsiteX0" fmla="*/ 0 w 2292096"/>
              <a:gd name="connsiteY0" fmla="*/ 256124 h 280508"/>
              <a:gd name="connsiteX1" fmla="*/ 1182624 w 2292096"/>
              <a:gd name="connsiteY1" fmla="*/ 92 h 280508"/>
              <a:gd name="connsiteX2" fmla="*/ 2292096 w 2292096"/>
              <a:gd name="connsiteY2" fmla="*/ 280508 h 280508"/>
            </a:gdLst>
            <a:ahLst/>
            <a:cxnLst>
              <a:cxn ang="0">
                <a:pos x="connsiteX0" y="connsiteY0"/>
              </a:cxn>
              <a:cxn ang="0">
                <a:pos x="connsiteX1" y="connsiteY1"/>
              </a:cxn>
              <a:cxn ang="0">
                <a:pos x="connsiteX2" y="connsiteY2"/>
              </a:cxn>
            </a:cxnLst>
            <a:rect l="l" t="t" r="r" b="b"/>
            <a:pathLst>
              <a:path w="2292096" h="280508">
                <a:moveTo>
                  <a:pt x="0" y="256124"/>
                </a:moveTo>
                <a:cubicBezTo>
                  <a:pt x="400304" y="126076"/>
                  <a:pt x="800608" y="-3972"/>
                  <a:pt x="1182624" y="92"/>
                </a:cubicBezTo>
                <a:cubicBezTo>
                  <a:pt x="1564640" y="4156"/>
                  <a:pt x="1928368" y="142332"/>
                  <a:pt x="2292096" y="28050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1335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750" fill="hold"/>
                                        <p:tgtEl>
                                          <p:spTgt spid="12"/>
                                        </p:tgtEl>
                                        <p:attrNameLst>
                                          <p:attrName>ppt_w</p:attrName>
                                        </p:attrNameLst>
                                      </p:cBhvr>
                                      <p:tavLst>
                                        <p:tav tm="0">
                                          <p:val>
                                            <p:fltVal val="0"/>
                                          </p:val>
                                        </p:tav>
                                        <p:tav tm="100000">
                                          <p:val>
                                            <p:strVal val="#ppt_w"/>
                                          </p:val>
                                        </p:tav>
                                      </p:tavLst>
                                    </p:anim>
                                    <p:anim calcmode="lin" valueType="num">
                                      <p:cBhvr>
                                        <p:cTn id="22" dur="750" fill="hold"/>
                                        <p:tgtEl>
                                          <p:spTgt spid="12"/>
                                        </p:tgtEl>
                                        <p:attrNameLst>
                                          <p:attrName>ppt_h</p:attrName>
                                        </p:attrNameLst>
                                      </p:cBhvr>
                                      <p:tavLst>
                                        <p:tav tm="0">
                                          <p:val>
                                            <p:fltVal val="0"/>
                                          </p:val>
                                        </p:tav>
                                        <p:tav tm="100000">
                                          <p:val>
                                            <p:strVal val="#ppt_h"/>
                                          </p:val>
                                        </p:tav>
                                      </p:tavLst>
                                    </p:anim>
                                    <p:anim calcmode="lin" valueType="num">
                                      <p:cBhvr>
                                        <p:cTn id="23" dur="750" fill="hold"/>
                                        <p:tgtEl>
                                          <p:spTgt spid="12"/>
                                        </p:tgtEl>
                                        <p:attrNameLst>
                                          <p:attrName>style.rotation</p:attrName>
                                        </p:attrNameLst>
                                      </p:cBhvr>
                                      <p:tavLst>
                                        <p:tav tm="0">
                                          <p:val>
                                            <p:fltVal val="90"/>
                                          </p:val>
                                        </p:tav>
                                        <p:tav tm="100000">
                                          <p:val>
                                            <p:fltVal val="0"/>
                                          </p:val>
                                        </p:tav>
                                      </p:tavLst>
                                    </p:anim>
                                    <p:animEffect transition="in" filter="fade">
                                      <p:cBhvr>
                                        <p:cTn id="24" dur="750"/>
                                        <p:tgtEl>
                                          <p:spTgt spid="12"/>
                                        </p:tgtEl>
                                      </p:cBhvr>
                                    </p:animEffect>
                                  </p:childTnLst>
                                </p:cTn>
                              </p:par>
                            </p:childTnLst>
                          </p:cTn>
                        </p:par>
                        <p:par>
                          <p:cTn id="25" fill="hold">
                            <p:stCondLst>
                              <p:cond delay="750"/>
                            </p:stCondLst>
                            <p:childTnLst>
                              <p:par>
                                <p:cTn id="26" presetID="3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750" fill="hold"/>
                                        <p:tgtEl>
                                          <p:spTgt spid="14"/>
                                        </p:tgtEl>
                                        <p:attrNameLst>
                                          <p:attrName>ppt_w</p:attrName>
                                        </p:attrNameLst>
                                      </p:cBhvr>
                                      <p:tavLst>
                                        <p:tav tm="0">
                                          <p:val>
                                            <p:fltVal val="0"/>
                                          </p:val>
                                        </p:tav>
                                        <p:tav tm="100000">
                                          <p:val>
                                            <p:strVal val="#ppt_w"/>
                                          </p:val>
                                        </p:tav>
                                      </p:tavLst>
                                    </p:anim>
                                    <p:anim calcmode="lin" valueType="num">
                                      <p:cBhvr>
                                        <p:cTn id="29" dur="750" fill="hold"/>
                                        <p:tgtEl>
                                          <p:spTgt spid="14"/>
                                        </p:tgtEl>
                                        <p:attrNameLst>
                                          <p:attrName>ppt_h</p:attrName>
                                        </p:attrNameLst>
                                      </p:cBhvr>
                                      <p:tavLst>
                                        <p:tav tm="0">
                                          <p:val>
                                            <p:fltVal val="0"/>
                                          </p:val>
                                        </p:tav>
                                        <p:tav tm="100000">
                                          <p:val>
                                            <p:strVal val="#ppt_h"/>
                                          </p:val>
                                        </p:tav>
                                      </p:tavLst>
                                    </p:anim>
                                    <p:anim calcmode="lin" valueType="num">
                                      <p:cBhvr>
                                        <p:cTn id="30" dur="750" fill="hold"/>
                                        <p:tgtEl>
                                          <p:spTgt spid="14"/>
                                        </p:tgtEl>
                                        <p:attrNameLst>
                                          <p:attrName>style.rotation</p:attrName>
                                        </p:attrNameLst>
                                      </p:cBhvr>
                                      <p:tavLst>
                                        <p:tav tm="0">
                                          <p:val>
                                            <p:fltVal val="90"/>
                                          </p:val>
                                        </p:tav>
                                        <p:tav tm="100000">
                                          <p:val>
                                            <p:fltVal val="0"/>
                                          </p:val>
                                        </p:tav>
                                      </p:tavLst>
                                    </p:anim>
                                    <p:animEffect transition="in" filter="fade">
                                      <p:cBhvr>
                                        <p:cTn id="31" dur="750"/>
                                        <p:tgtEl>
                                          <p:spTgt spid="14"/>
                                        </p:tgtEl>
                                      </p:cBhvr>
                                    </p:animEffect>
                                  </p:childTnLst>
                                </p:cTn>
                              </p:par>
                            </p:childTnLst>
                          </p:cTn>
                        </p:par>
                        <p:par>
                          <p:cTn id="32" fill="hold">
                            <p:stCondLst>
                              <p:cond delay="1500"/>
                            </p:stCondLst>
                            <p:childTnLst>
                              <p:par>
                                <p:cTn id="33" presetID="3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750" fill="hold"/>
                                        <p:tgtEl>
                                          <p:spTgt spid="15"/>
                                        </p:tgtEl>
                                        <p:attrNameLst>
                                          <p:attrName>ppt_w</p:attrName>
                                        </p:attrNameLst>
                                      </p:cBhvr>
                                      <p:tavLst>
                                        <p:tav tm="0">
                                          <p:val>
                                            <p:fltVal val="0"/>
                                          </p:val>
                                        </p:tav>
                                        <p:tav tm="100000">
                                          <p:val>
                                            <p:strVal val="#ppt_w"/>
                                          </p:val>
                                        </p:tav>
                                      </p:tavLst>
                                    </p:anim>
                                    <p:anim calcmode="lin" valueType="num">
                                      <p:cBhvr>
                                        <p:cTn id="36" dur="750" fill="hold"/>
                                        <p:tgtEl>
                                          <p:spTgt spid="15"/>
                                        </p:tgtEl>
                                        <p:attrNameLst>
                                          <p:attrName>ppt_h</p:attrName>
                                        </p:attrNameLst>
                                      </p:cBhvr>
                                      <p:tavLst>
                                        <p:tav tm="0">
                                          <p:val>
                                            <p:fltVal val="0"/>
                                          </p:val>
                                        </p:tav>
                                        <p:tav tm="100000">
                                          <p:val>
                                            <p:strVal val="#ppt_h"/>
                                          </p:val>
                                        </p:tav>
                                      </p:tavLst>
                                    </p:anim>
                                    <p:anim calcmode="lin" valueType="num">
                                      <p:cBhvr>
                                        <p:cTn id="37" dur="750" fill="hold"/>
                                        <p:tgtEl>
                                          <p:spTgt spid="15"/>
                                        </p:tgtEl>
                                        <p:attrNameLst>
                                          <p:attrName>style.rotation</p:attrName>
                                        </p:attrNameLst>
                                      </p:cBhvr>
                                      <p:tavLst>
                                        <p:tav tm="0">
                                          <p:val>
                                            <p:fltVal val="90"/>
                                          </p:val>
                                        </p:tav>
                                        <p:tav tm="100000">
                                          <p:val>
                                            <p:fltVal val="0"/>
                                          </p:val>
                                        </p:tav>
                                      </p:tavLst>
                                    </p:anim>
                                    <p:animEffect transition="in" filter="fade">
                                      <p:cBhvr>
                                        <p:cTn id="38" dur="75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left)">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5" grpId="0" animBg="1"/>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68296"/>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649	Illum indignanti similem similemque minanti</a:t>
            </a:r>
          </a:p>
          <a:p>
            <a:pPr>
              <a:spcAft>
                <a:spcPts val="600"/>
              </a:spcAft>
              <a:tabLst>
                <a:tab pos="539750" algn="l"/>
              </a:tabLst>
            </a:pPr>
            <a:r>
              <a:rPr lang="nl-NL" sz="2000">
                <a:latin typeface="Calibri" panose="020F0502020204030204" pitchFamily="34" charset="0"/>
              </a:rPr>
              <a:t>650	aspiceres, pontem auderet quia vellere Cocles</a:t>
            </a:r>
          </a:p>
          <a:p>
            <a:pPr>
              <a:spcAft>
                <a:spcPts val="600"/>
              </a:spcAft>
              <a:tabLst>
                <a:tab pos="539750" algn="l"/>
              </a:tabLst>
            </a:pPr>
            <a:r>
              <a:rPr lang="nl-NL" sz="2000">
                <a:latin typeface="Calibri" panose="020F0502020204030204" pitchFamily="34" charset="0"/>
              </a:rPr>
              <a:t>651	et fluvium vinclis innaret Cloelia ruptis.</a:t>
            </a:r>
          </a:p>
          <a:p>
            <a:pPr>
              <a:spcAft>
                <a:spcPts val="600"/>
              </a:spcAft>
              <a:tabLst>
                <a:tab pos="539750" algn="l"/>
              </a:tabLst>
            </a:pPr>
            <a:r>
              <a:rPr lang="nl-NL" sz="2000">
                <a:latin typeface="Calibri" panose="020F0502020204030204" pitchFamily="34" charset="0"/>
              </a:rPr>
              <a:t>652	In summo custos Tarpeiae Manlius arcis</a:t>
            </a:r>
          </a:p>
          <a:p>
            <a:pPr>
              <a:spcAft>
                <a:spcPts val="600"/>
              </a:spcAft>
              <a:tabLst>
                <a:tab pos="539750" algn="l"/>
              </a:tabLst>
            </a:pPr>
            <a:r>
              <a:rPr lang="nl-NL" sz="2000">
                <a:latin typeface="Calibri" panose="020F0502020204030204" pitchFamily="34" charset="0"/>
              </a:rPr>
              <a:t>653	stabat pro templo et Capitolia celsa tenebat,</a:t>
            </a:r>
          </a:p>
          <a:p>
            <a:pPr>
              <a:spcAft>
                <a:spcPts val="600"/>
              </a:spcAft>
              <a:tabLst>
                <a:tab pos="539750" algn="l"/>
              </a:tabLst>
            </a:pPr>
            <a:r>
              <a:rPr lang="nl-NL" sz="2000">
                <a:latin typeface="Calibri" panose="020F0502020204030204" pitchFamily="34" charset="0"/>
              </a:rPr>
              <a:t>654	Romuleoque recens horrebat regia culmo.</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Je/Men had hem kunnen zien lijkend op iemand die verontwaardigd is en lijkend op iemand die dreigt </a:t>
            </a:r>
            <a:r>
              <a:rPr lang="nl-NL" sz="2000" b="1" dirty="0">
                <a:solidFill>
                  <a:srgbClr val="CC0000"/>
                </a:solidFill>
              </a:rPr>
              <a:t>650</a:t>
            </a:r>
            <a:r>
              <a:rPr lang="nl-NL" sz="2000" dirty="0">
                <a:solidFill>
                  <a:srgbClr val="CC0000"/>
                </a:solidFill>
              </a:rPr>
              <a:t> omdat </a:t>
            </a:r>
            <a:r>
              <a:rPr lang="nl-NL" sz="2000" dirty="0" err="1">
                <a:solidFill>
                  <a:srgbClr val="CC0000"/>
                </a:solidFill>
              </a:rPr>
              <a:t>Cocles</a:t>
            </a:r>
            <a:r>
              <a:rPr lang="nl-NL" sz="2000" dirty="0">
                <a:solidFill>
                  <a:srgbClr val="CC0000"/>
                </a:solidFill>
              </a:rPr>
              <a:t> het waagde de brug af te breken en </a:t>
            </a:r>
            <a:r>
              <a:rPr lang="nl-NL" sz="2000" dirty="0" err="1">
                <a:solidFill>
                  <a:srgbClr val="CC0000"/>
                </a:solidFill>
              </a:rPr>
              <a:t>Cloelia</a:t>
            </a:r>
            <a:r>
              <a:rPr lang="nl-NL" sz="2000" dirty="0">
                <a:solidFill>
                  <a:srgbClr val="CC0000"/>
                </a:solidFill>
              </a:rPr>
              <a:t> na haar boeien verbroken te hebben in de rivier zwom. Bovenaan op het schild stond als bewaker van de </a:t>
            </a:r>
            <a:r>
              <a:rPr lang="nl-NL" sz="2000" dirty="0" err="1">
                <a:solidFill>
                  <a:srgbClr val="CC0000"/>
                </a:solidFill>
              </a:rPr>
              <a:t>Tarpeïsche</a:t>
            </a:r>
            <a:r>
              <a:rPr lang="nl-NL" sz="2000" dirty="0">
                <a:solidFill>
                  <a:srgbClr val="CC0000"/>
                </a:solidFill>
              </a:rPr>
              <a:t> rots </a:t>
            </a:r>
            <a:r>
              <a:rPr lang="nl-NL" sz="2000" dirty="0" err="1">
                <a:solidFill>
                  <a:srgbClr val="CC0000"/>
                </a:solidFill>
              </a:rPr>
              <a:t>Manlius</a:t>
            </a:r>
            <a:r>
              <a:rPr lang="nl-NL" sz="2000" dirty="0">
                <a:solidFill>
                  <a:srgbClr val="CC0000"/>
                </a:solidFill>
              </a:rPr>
              <a:t> voor de tempel en hij hield het hoge Capitool bezet, en ruig stond Romulus’ koninklijk verblijf met het verse strodak (het paleis vers van het rieten dak van Romulus stond ruig).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424067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655	Atque hic auratis volitans argenteus anser</a:t>
            </a:r>
          </a:p>
          <a:p>
            <a:pPr>
              <a:spcAft>
                <a:spcPts val="600"/>
              </a:spcAft>
              <a:tabLst>
                <a:tab pos="539750" algn="l"/>
              </a:tabLst>
            </a:pPr>
            <a:r>
              <a:rPr lang="nl-NL" sz="2000">
                <a:latin typeface="Calibri" panose="020F0502020204030204" pitchFamily="34" charset="0"/>
              </a:rPr>
              <a:t>656	porticibus Gallos in limine adesse canebat;</a:t>
            </a:r>
          </a:p>
          <a:p>
            <a:pPr>
              <a:spcAft>
                <a:spcPts val="600"/>
              </a:spcAft>
              <a:tabLst>
                <a:tab pos="539750" algn="l"/>
              </a:tabLst>
            </a:pPr>
            <a:r>
              <a:rPr lang="nl-NL" sz="2000">
                <a:latin typeface="Calibri" panose="020F0502020204030204" pitchFamily="34" charset="0"/>
              </a:rPr>
              <a:t>657	Galli per dumos aderant arcemque tenebant</a:t>
            </a:r>
          </a:p>
          <a:p>
            <a:pPr>
              <a:spcAft>
                <a:spcPts val="600"/>
              </a:spcAft>
              <a:tabLst>
                <a:tab pos="539750" algn="l"/>
              </a:tabLst>
            </a:pPr>
            <a:r>
              <a:rPr lang="nl-NL" sz="2000">
                <a:latin typeface="Calibri" panose="020F0502020204030204" pitchFamily="34" charset="0"/>
              </a:rPr>
              <a:t>658	defensi tenebris et dono noctis opacae.</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655</a:t>
            </a:r>
            <a:r>
              <a:rPr lang="nl-NL" sz="2000" dirty="0">
                <a:solidFill>
                  <a:srgbClr val="CC0000"/>
                </a:solidFill>
              </a:rPr>
              <a:t> En hier kondigde een zilveren gans, heen en weer vliegend in de vergulde zuilengangen, aan dat de Galliërs op de drempel verschenen; de Galliërs verschenen door het struikgewas en gingen richting de burcht beschermd door de duisternis, geschenk van de donkere nacht.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107604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659	Aurea caesaries ollis atque aurea vestis,</a:t>
            </a:r>
          </a:p>
          <a:p>
            <a:pPr>
              <a:spcAft>
                <a:spcPts val="600"/>
              </a:spcAft>
              <a:tabLst>
                <a:tab pos="539750" algn="l"/>
              </a:tabLst>
            </a:pPr>
            <a:r>
              <a:rPr lang="nl-NL" sz="2000">
                <a:latin typeface="Calibri" panose="020F0502020204030204" pitchFamily="34" charset="0"/>
              </a:rPr>
              <a:t>660	virgatis lucent sagulis, tum lactea colla</a:t>
            </a:r>
          </a:p>
          <a:p>
            <a:pPr>
              <a:spcAft>
                <a:spcPts val="600"/>
              </a:spcAft>
              <a:tabLst>
                <a:tab pos="539750" algn="l"/>
              </a:tabLst>
            </a:pPr>
            <a:r>
              <a:rPr lang="nl-NL" sz="2000">
                <a:latin typeface="Calibri" panose="020F0502020204030204" pitchFamily="34" charset="0"/>
              </a:rPr>
              <a:t>661	auro innectuntur, duo quisque Alpina coruscant</a:t>
            </a:r>
          </a:p>
          <a:p>
            <a:pPr>
              <a:spcAft>
                <a:spcPts val="600"/>
              </a:spcAft>
              <a:tabLst>
                <a:tab pos="539750" algn="l"/>
              </a:tabLst>
            </a:pPr>
            <a:r>
              <a:rPr lang="nl-NL" sz="2000">
                <a:latin typeface="Calibri" panose="020F0502020204030204" pitchFamily="34" charset="0"/>
              </a:rPr>
              <a:t>662	gaesa manu, scutis protecti corpora longis.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kstvak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Goud was voor hen hun haar en goud hun kleding </a:t>
            </a:r>
            <a:r>
              <a:rPr lang="nl-NL" sz="2000" b="1" dirty="0">
                <a:solidFill>
                  <a:srgbClr val="CC0000"/>
                </a:solidFill>
              </a:rPr>
              <a:t>660</a:t>
            </a:r>
            <a:r>
              <a:rPr lang="nl-NL" sz="2000" dirty="0">
                <a:solidFill>
                  <a:srgbClr val="CC0000"/>
                </a:solidFill>
              </a:rPr>
              <a:t> in hun gestreepte mantels lichten zij op, verder worden hun melkwitte halzen met goud omwonden, twee Alpenspiesen bewegen zij ieder snel heen en weer in hun hand, (wat betreft) hun lichamen beschermd door lange schilden.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720554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663	Hic exsultantes Salios nudosque Lupercos</a:t>
            </a:r>
          </a:p>
          <a:p>
            <a:pPr>
              <a:spcAft>
                <a:spcPts val="600"/>
              </a:spcAft>
              <a:tabLst>
                <a:tab pos="539750" algn="l"/>
              </a:tabLst>
            </a:pPr>
            <a:r>
              <a:rPr lang="nl-NL" sz="2000">
                <a:latin typeface="Calibri" panose="020F0502020204030204" pitchFamily="34" charset="0"/>
              </a:rPr>
              <a:t>664	lanigerosque apices et lapsa ancilia caelo</a:t>
            </a:r>
          </a:p>
          <a:p>
            <a:pPr>
              <a:spcAft>
                <a:spcPts val="600"/>
              </a:spcAft>
              <a:tabLst>
                <a:tab pos="539750" algn="l"/>
              </a:tabLst>
            </a:pPr>
            <a:r>
              <a:rPr lang="nl-NL" sz="2000">
                <a:latin typeface="Calibri" panose="020F0502020204030204" pitchFamily="34" charset="0"/>
              </a:rPr>
              <a:t>665	extuderat, castae ducebant sacra per urbem</a:t>
            </a:r>
          </a:p>
          <a:p>
            <a:pPr>
              <a:spcAft>
                <a:spcPts val="600"/>
              </a:spcAft>
              <a:tabLst>
                <a:tab pos="539750" algn="l"/>
              </a:tabLst>
            </a:pPr>
            <a:r>
              <a:rPr lang="nl-NL" sz="2000">
                <a:latin typeface="Calibri" panose="020F0502020204030204" pitchFamily="34" charset="0"/>
              </a:rPr>
              <a:t>666	pilentis matres in mollibus. </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Hier had hij dansende </a:t>
            </a:r>
            <a:r>
              <a:rPr lang="nl-NL" sz="2000" dirty="0" err="1">
                <a:solidFill>
                  <a:srgbClr val="CC0000"/>
                </a:solidFill>
              </a:rPr>
              <a:t>Saliërs</a:t>
            </a:r>
            <a:r>
              <a:rPr lang="nl-NL" sz="2000" dirty="0">
                <a:solidFill>
                  <a:srgbClr val="CC0000"/>
                </a:solidFill>
              </a:rPr>
              <a:t> in reliëf uitgebeeld en naakte </a:t>
            </a:r>
            <a:r>
              <a:rPr lang="nl-NL" sz="2000" dirty="0" err="1">
                <a:solidFill>
                  <a:srgbClr val="CC0000"/>
                </a:solidFill>
              </a:rPr>
              <a:t>Luperci</a:t>
            </a:r>
            <a:r>
              <a:rPr lang="nl-NL" sz="2000" dirty="0">
                <a:solidFill>
                  <a:srgbClr val="CC0000"/>
                </a:solidFill>
              </a:rPr>
              <a:t> en met wol omwonden puntmutsen en heilige schilden uit de hemel gevallen, </a:t>
            </a:r>
            <a:r>
              <a:rPr lang="nl-NL" sz="2000" b="1" dirty="0">
                <a:solidFill>
                  <a:srgbClr val="CC0000"/>
                </a:solidFill>
              </a:rPr>
              <a:t>665</a:t>
            </a:r>
            <a:r>
              <a:rPr lang="nl-NL" sz="2000" dirty="0">
                <a:solidFill>
                  <a:srgbClr val="CC0000"/>
                </a:solidFill>
              </a:rPr>
              <a:t> zedig voerden de moeders de heilige objecten door de stad in zachte koetsen.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973052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666	Hinc procul addit</a:t>
            </a:r>
          </a:p>
          <a:p>
            <a:pPr>
              <a:spcAft>
                <a:spcPts val="600"/>
              </a:spcAft>
              <a:tabLst>
                <a:tab pos="539750" algn="l"/>
              </a:tabLst>
            </a:pPr>
            <a:r>
              <a:rPr lang="nl-NL" sz="2000">
                <a:latin typeface="Calibri" panose="020F0502020204030204" pitchFamily="34" charset="0"/>
              </a:rPr>
              <a:t>667	Tartareas etiam sedes, alta ostia Ditis,</a:t>
            </a:r>
          </a:p>
          <a:p>
            <a:pPr>
              <a:spcAft>
                <a:spcPts val="600"/>
              </a:spcAft>
              <a:tabLst>
                <a:tab pos="539750" algn="l"/>
              </a:tabLst>
            </a:pPr>
            <a:r>
              <a:rPr lang="nl-NL" sz="2000">
                <a:latin typeface="Calibri" panose="020F0502020204030204" pitchFamily="34" charset="0"/>
              </a:rPr>
              <a:t>668	et scelerum poenas, et te, Catilina, minaci</a:t>
            </a:r>
          </a:p>
          <a:p>
            <a:pPr>
              <a:spcAft>
                <a:spcPts val="600"/>
              </a:spcAft>
              <a:tabLst>
                <a:tab pos="539750" algn="l"/>
              </a:tabLst>
            </a:pPr>
            <a:r>
              <a:rPr lang="nl-NL" sz="2000">
                <a:latin typeface="Calibri" panose="020F0502020204030204" pitchFamily="34" charset="0"/>
              </a:rPr>
              <a:t>669	pendentem scopulo Furiarumque ora trementem,</a:t>
            </a:r>
          </a:p>
          <a:p>
            <a:pPr>
              <a:spcAft>
                <a:spcPts val="600"/>
              </a:spcAft>
              <a:tabLst>
                <a:tab pos="539750" algn="l"/>
              </a:tabLst>
            </a:pPr>
            <a:r>
              <a:rPr lang="nl-NL" sz="2000">
                <a:latin typeface="Calibri" panose="020F0502020204030204" pitchFamily="34" charset="0"/>
              </a:rPr>
              <a:t>670	secretosque pios, his dantem iura Catonem.</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Ver hiervandaan voegt hij toe de woonplaats van de onderwereld, de hoge poort van Pluto, en de straffen voor de misdaden, en u, </a:t>
            </a:r>
            <a:r>
              <a:rPr lang="nl-NL" sz="2000" dirty="0" err="1">
                <a:solidFill>
                  <a:srgbClr val="CC0000"/>
                </a:solidFill>
              </a:rPr>
              <a:t>Catilina</a:t>
            </a:r>
            <a:r>
              <a:rPr lang="nl-NL" sz="2000" dirty="0">
                <a:solidFill>
                  <a:srgbClr val="CC0000"/>
                </a:solidFill>
              </a:rPr>
              <a:t>, hangend aan een uitstekende rots en sidderend voor de gezichten van de Wraakgodinnen, </a:t>
            </a:r>
            <a:r>
              <a:rPr lang="nl-NL" sz="2000" b="1" dirty="0">
                <a:solidFill>
                  <a:srgbClr val="CC0000"/>
                </a:solidFill>
              </a:rPr>
              <a:t>670</a:t>
            </a:r>
            <a:r>
              <a:rPr lang="nl-NL" sz="2000" dirty="0">
                <a:solidFill>
                  <a:srgbClr val="CC0000"/>
                </a:solidFill>
              </a:rPr>
              <a:t> en de vromen apart, Cato rechtsprekend voor dezen.</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250398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671	Haec inter tumidi late maris ibat imago</a:t>
            </a:r>
          </a:p>
          <a:p>
            <a:pPr>
              <a:spcAft>
                <a:spcPts val="600"/>
              </a:spcAft>
              <a:tabLst>
                <a:tab pos="539750" algn="l"/>
              </a:tabLst>
            </a:pPr>
            <a:r>
              <a:rPr lang="nl-NL" sz="2000">
                <a:latin typeface="Calibri" panose="020F0502020204030204" pitchFamily="34" charset="0"/>
              </a:rPr>
              <a:t>672	aurea, sed fluctu spumabant caerula cano,</a:t>
            </a:r>
          </a:p>
          <a:p>
            <a:pPr>
              <a:spcAft>
                <a:spcPts val="600"/>
              </a:spcAft>
              <a:tabLst>
                <a:tab pos="539750" algn="l"/>
              </a:tabLst>
            </a:pPr>
            <a:r>
              <a:rPr lang="nl-NL" sz="2000">
                <a:latin typeface="Calibri" panose="020F0502020204030204" pitchFamily="34" charset="0"/>
              </a:rPr>
              <a:t>673	et circum argento clari delphines in orbem</a:t>
            </a:r>
          </a:p>
          <a:p>
            <a:pPr>
              <a:spcAft>
                <a:spcPts val="600"/>
              </a:spcAft>
              <a:tabLst>
                <a:tab pos="539750" algn="l"/>
              </a:tabLst>
            </a:pPr>
            <a:r>
              <a:rPr lang="nl-NL" sz="2000">
                <a:latin typeface="Calibri" panose="020F0502020204030204" pitchFamily="34" charset="0"/>
              </a:rPr>
              <a:t>674	aequora verrebant caudis aestumque secabant.</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Hier tussenin liep breed het beeld van een gezwollen zee, in goud, maar het donkerblauwe zeewater had zilvergrijze schuimkoppen (schuimde door/met een grijze golf), en rondom veegden dolfijnen door zilver schitterend in een kring het zeevlak met hun staarten en sneden de branding. </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561462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675	In medio classes aeratas, Actia bella,</a:t>
            </a:r>
          </a:p>
          <a:p>
            <a:pPr>
              <a:spcAft>
                <a:spcPts val="600"/>
              </a:spcAft>
              <a:tabLst>
                <a:tab pos="539750" algn="l"/>
              </a:tabLst>
            </a:pPr>
            <a:r>
              <a:rPr lang="nl-NL" sz="2000">
                <a:latin typeface="Calibri" panose="020F0502020204030204" pitchFamily="34" charset="0"/>
              </a:rPr>
              <a:t>676	cernere erat, totumque instructo Marte videres</a:t>
            </a:r>
          </a:p>
          <a:p>
            <a:pPr>
              <a:spcAft>
                <a:spcPts val="600"/>
              </a:spcAft>
              <a:tabLst>
                <a:tab pos="539750" algn="l"/>
              </a:tabLst>
            </a:pPr>
            <a:r>
              <a:rPr lang="nl-NL" sz="2000">
                <a:latin typeface="Calibri" panose="020F0502020204030204" pitchFamily="34" charset="0"/>
              </a:rPr>
              <a:t>677	fervere Leucaten auroque effulgere fluctus.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675</a:t>
            </a:r>
            <a:r>
              <a:rPr lang="nl-NL" sz="2000" dirty="0">
                <a:solidFill>
                  <a:srgbClr val="CC0000"/>
                </a:solidFill>
              </a:rPr>
              <a:t> In het midden kon men vloten zien met brons beslagen, de slag bij </a:t>
            </a:r>
            <a:r>
              <a:rPr lang="nl-NL" sz="2000" dirty="0" err="1">
                <a:solidFill>
                  <a:srgbClr val="CC0000"/>
                </a:solidFill>
              </a:rPr>
              <a:t>Actium</a:t>
            </a:r>
            <a:r>
              <a:rPr lang="nl-NL" sz="2000" dirty="0">
                <a:solidFill>
                  <a:srgbClr val="CC0000"/>
                </a:solidFill>
              </a:rPr>
              <a:t>, en je had heel </a:t>
            </a:r>
            <a:r>
              <a:rPr lang="nl-NL" sz="2000" dirty="0" err="1">
                <a:solidFill>
                  <a:srgbClr val="CC0000"/>
                </a:solidFill>
              </a:rPr>
              <a:t>Leucates</a:t>
            </a:r>
            <a:r>
              <a:rPr lang="nl-NL" sz="2000" dirty="0">
                <a:solidFill>
                  <a:srgbClr val="CC0000"/>
                </a:solidFill>
              </a:rPr>
              <a:t> kunnen zien koken in een geordend gevecht en de golven kunnen zien glanzen van het goud.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54591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678	Hinc Augustus agens Italos in proelia Caesar</a:t>
            </a:r>
          </a:p>
          <a:p>
            <a:pPr>
              <a:spcAft>
                <a:spcPts val="600"/>
              </a:spcAft>
              <a:tabLst>
                <a:tab pos="539750" algn="l"/>
              </a:tabLst>
            </a:pPr>
            <a:r>
              <a:rPr lang="nl-NL" sz="2000">
                <a:latin typeface="Calibri" panose="020F0502020204030204" pitchFamily="34" charset="0"/>
              </a:rPr>
              <a:t>679	cum patribus populoque, penatibus et magnis dis,</a:t>
            </a:r>
          </a:p>
          <a:p>
            <a:pPr>
              <a:spcAft>
                <a:spcPts val="600"/>
              </a:spcAft>
              <a:tabLst>
                <a:tab pos="539750" algn="l"/>
              </a:tabLst>
            </a:pPr>
            <a:r>
              <a:rPr lang="nl-NL" sz="2000">
                <a:latin typeface="Calibri" panose="020F0502020204030204" pitchFamily="34" charset="0"/>
              </a:rPr>
              <a:t>680	stans celsa in puppi, geminas cui tempora flammas</a:t>
            </a:r>
          </a:p>
          <a:p>
            <a:pPr>
              <a:spcAft>
                <a:spcPts val="600"/>
              </a:spcAft>
              <a:tabLst>
                <a:tab pos="539750" algn="l"/>
              </a:tabLst>
            </a:pPr>
            <a:r>
              <a:rPr lang="nl-NL" sz="2000">
                <a:latin typeface="Calibri" panose="020F0502020204030204" pitchFamily="34" charset="0"/>
              </a:rPr>
              <a:t>681	laeta vomunt patriumque aperitur vertice sidus.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Aan deze kant Caesar Augustus die de </a:t>
            </a:r>
            <a:r>
              <a:rPr lang="nl-NL" sz="2000" dirty="0" err="1">
                <a:solidFill>
                  <a:srgbClr val="CC0000"/>
                </a:solidFill>
              </a:rPr>
              <a:t>Italiërs</a:t>
            </a:r>
            <a:r>
              <a:rPr lang="nl-NL" sz="2000" dirty="0">
                <a:solidFill>
                  <a:srgbClr val="CC0000"/>
                </a:solidFill>
              </a:rPr>
              <a:t> ten strijde voert samen met de senatoren en het volk, met Penaten en machtige goden, </a:t>
            </a:r>
            <a:r>
              <a:rPr lang="nl-NL" sz="2000" b="1" dirty="0">
                <a:solidFill>
                  <a:srgbClr val="CC0000"/>
                </a:solidFill>
              </a:rPr>
              <a:t>680</a:t>
            </a:r>
            <a:r>
              <a:rPr lang="nl-NL" sz="2000" dirty="0">
                <a:solidFill>
                  <a:srgbClr val="CC0000"/>
                </a:solidFill>
              </a:rPr>
              <a:t> staande op de hoge achtersteven, zijn slapen (voor wie de slapen) spuwen verheugd dubbele vlammen uit en (voor wie) de ster van zijn vader verschijnt op zijn kruin.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5935263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682	Parte alia ventis et dis Agrippa secundis</a:t>
            </a:r>
          </a:p>
          <a:p>
            <a:pPr>
              <a:spcAft>
                <a:spcPts val="600"/>
              </a:spcAft>
              <a:tabLst>
                <a:tab pos="539750" algn="l"/>
              </a:tabLst>
            </a:pPr>
            <a:r>
              <a:rPr lang="nl-NL" sz="2000">
                <a:latin typeface="Calibri" panose="020F0502020204030204" pitchFamily="34" charset="0"/>
              </a:rPr>
              <a:t>683	arduus agmen agens, cui, belli insigne superbum,</a:t>
            </a:r>
          </a:p>
          <a:p>
            <a:pPr>
              <a:spcAft>
                <a:spcPts val="600"/>
              </a:spcAft>
              <a:tabLst>
                <a:tab pos="539750" algn="l"/>
              </a:tabLst>
            </a:pPr>
            <a:r>
              <a:rPr lang="nl-NL" sz="2000">
                <a:latin typeface="Calibri" panose="020F0502020204030204" pitchFamily="34" charset="0"/>
              </a:rPr>
              <a:t>684	tempora navali fulgent rostrata corona.</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Op een ander deel met gunstige winden en goden, zijn deel van de vloot leidend, de rijzige figuur van Agrippa, bij wie, als trots onderscheidingsteken van de oorlog, de met scheepssnebben versierde slapen schitteren door de admiraalskrans. </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25744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685	Hinc ope barbarica variisque Antonius armis,</a:t>
            </a:r>
          </a:p>
          <a:p>
            <a:pPr>
              <a:spcAft>
                <a:spcPts val="600"/>
              </a:spcAft>
              <a:tabLst>
                <a:tab pos="539750" algn="l"/>
              </a:tabLst>
            </a:pPr>
            <a:r>
              <a:rPr lang="nl-NL" sz="2000">
                <a:latin typeface="Calibri" panose="020F0502020204030204" pitchFamily="34" charset="0"/>
              </a:rPr>
              <a:t>686	victor ab Aurorae populis et litore rubro,</a:t>
            </a:r>
          </a:p>
          <a:p>
            <a:pPr>
              <a:spcAft>
                <a:spcPts val="600"/>
              </a:spcAft>
              <a:tabLst>
                <a:tab pos="539750" algn="l"/>
              </a:tabLst>
            </a:pPr>
            <a:r>
              <a:rPr lang="nl-NL" sz="2000">
                <a:latin typeface="Calibri" panose="020F0502020204030204" pitchFamily="34" charset="0"/>
              </a:rPr>
              <a:t>687	Aegyptum viresque Orientis et ultima secum</a:t>
            </a:r>
          </a:p>
          <a:p>
            <a:pPr>
              <a:spcAft>
                <a:spcPts val="600"/>
              </a:spcAft>
              <a:tabLst>
                <a:tab pos="539750" algn="l"/>
              </a:tabLst>
            </a:pPr>
            <a:r>
              <a:rPr lang="nl-NL" sz="2000">
                <a:latin typeface="Calibri" panose="020F0502020204030204" pitchFamily="34" charset="0"/>
              </a:rPr>
              <a:t>688	Bactra vehit, sequiturque (nefas) Aegyptia coniunx.</a:t>
            </a:r>
          </a:p>
          <a:p>
            <a:pPr>
              <a:spcAft>
                <a:spcPts val="600"/>
              </a:spcAft>
              <a:tabLst>
                <a:tab pos="539750" algn="l"/>
              </a:tabLst>
            </a:pPr>
            <a:r>
              <a:rPr lang="nl-NL" sz="2000">
                <a:latin typeface="Calibri" panose="020F0502020204030204" pitchFamily="34" charset="0"/>
              </a:rPr>
              <a:t>689	Una omnes ruere ac totum spumare reductis</a:t>
            </a:r>
          </a:p>
          <a:p>
            <a:pPr>
              <a:spcAft>
                <a:spcPts val="600"/>
              </a:spcAft>
              <a:tabLst>
                <a:tab pos="539750" algn="l"/>
              </a:tabLst>
            </a:pPr>
            <a:r>
              <a:rPr lang="nl-NL" sz="2000">
                <a:latin typeface="Calibri" panose="020F0502020204030204" pitchFamily="34" charset="0"/>
              </a:rPr>
              <a:t>690	convulsum remis rostrisque tridentibus aequor.</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685</a:t>
            </a:r>
            <a:r>
              <a:rPr lang="nl-NL" sz="2000" dirty="0">
                <a:solidFill>
                  <a:srgbClr val="CC0000"/>
                </a:solidFill>
              </a:rPr>
              <a:t> Aan de andere kant met oosterse weelde en allerlei wapens Antonius, zegevierend [gekomen] van de volkeren van het Oosten en de Rode Zee, en hij brengt Egypte en de krachten van het Oosten en het meest verafgelegen </a:t>
            </a:r>
            <a:r>
              <a:rPr lang="nl-NL" sz="2000" dirty="0" err="1">
                <a:solidFill>
                  <a:srgbClr val="CC0000"/>
                </a:solidFill>
              </a:rPr>
              <a:t>Bactrië</a:t>
            </a:r>
            <a:r>
              <a:rPr lang="nl-NL" sz="2000" dirty="0">
                <a:solidFill>
                  <a:srgbClr val="CC0000"/>
                </a:solidFill>
              </a:rPr>
              <a:t> met zich mee, en zijn Egyptische echtgenote (schande) volgt [hem]. Allen stormden tegelijk aan en overal schuimde de zee </a:t>
            </a:r>
            <a:r>
              <a:rPr lang="nl-NL" sz="2000" b="1" dirty="0">
                <a:solidFill>
                  <a:srgbClr val="CC0000"/>
                </a:solidFill>
              </a:rPr>
              <a:t>690</a:t>
            </a:r>
            <a:r>
              <a:rPr lang="nl-NL" sz="2000" dirty="0">
                <a:solidFill>
                  <a:srgbClr val="CC0000"/>
                </a:solidFill>
              </a:rPr>
              <a:t> uiteengescheurd door de slagen van de roeiriemen en de drietandige snebben.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29275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626	</a:t>
            </a:r>
            <a:r>
              <a:rPr lang="nl-NL" sz="2000" dirty="0" err="1">
                <a:latin typeface="Calibri" panose="020F0502020204030204" pitchFamily="34" charset="0"/>
              </a:rPr>
              <a:t>Illic</a:t>
            </a:r>
            <a:r>
              <a:rPr lang="nl-NL" sz="2000" dirty="0">
                <a:latin typeface="Calibri" panose="020F0502020204030204" pitchFamily="34" charset="0"/>
              </a:rPr>
              <a:t> </a:t>
            </a:r>
            <a:r>
              <a:rPr lang="nl-NL" sz="2000" dirty="0" err="1">
                <a:latin typeface="Calibri" panose="020F0502020204030204" pitchFamily="34" charset="0"/>
              </a:rPr>
              <a:t>res</a:t>
            </a:r>
            <a:r>
              <a:rPr lang="nl-NL" sz="2000" dirty="0">
                <a:latin typeface="Calibri" panose="020F0502020204030204" pitchFamily="34" charset="0"/>
              </a:rPr>
              <a:t> </a:t>
            </a:r>
            <a:r>
              <a:rPr lang="nl-NL" sz="2000" dirty="0" err="1">
                <a:latin typeface="Calibri" panose="020F0502020204030204" pitchFamily="34" charset="0"/>
              </a:rPr>
              <a:t>Italas</a:t>
            </a:r>
            <a:r>
              <a:rPr lang="nl-NL" sz="2000" dirty="0">
                <a:latin typeface="Calibri" panose="020F0502020204030204" pitchFamily="34" charset="0"/>
              </a:rPr>
              <a:t> </a:t>
            </a:r>
            <a:r>
              <a:rPr lang="nl-NL" sz="2000" dirty="0" err="1">
                <a:latin typeface="Calibri" panose="020F0502020204030204" pitchFamily="34" charset="0"/>
              </a:rPr>
              <a:t>Romanorumque</a:t>
            </a:r>
            <a:r>
              <a:rPr lang="nl-NL" sz="2000" dirty="0">
                <a:latin typeface="Calibri" panose="020F0502020204030204" pitchFamily="34" charset="0"/>
              </a:rPr>
              <a:t> </a:t>
            </a:r>
            <a:r>
              <a:rPr lang="nl-NL" sz="2000" dirty="0" err="1">
                <a:latin typeface="Calibri" panose="020F0502020204030204" pitchFamily="34" charset="0"/>
              </a:rPr>
              <a:t>triumphos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627	</a:t>
            </a:r>
            <a:r>
              <a:rPr lang="nl-NL" sz="2000" dirty="0" err="1">
                <a:latin typeface="Calibri" panose="020F0502020204030204" pitchFamily="34" charset="0"/>
              </a:rPr>
              <a:t>haud</a:t>
            </a:r>
            <a:r>
              <a:rPr lang="nl-NL" sz="2000" dirty="0">
                <a:latin typeface="Calibri" panose="020F0502020204030204" pitchFamily="34" charset="0"/>
              </a:rPr>
              <a:t> </a:t>
            </a:r>
            <a:r>
              <a:rPr lang="nl-NL" sz="2000" dirty="0" err="1">
                <a:latin typeface="Calibri" panose="020F0502020204030204" pitchFamily="34" charset="0"/>
              </a:rPr>
              <a:t>vatum</a:t>
            </a:r>
            <a:r>
              <a:rPr lang="nl-NL" sz="2000" dirty="0">
                <a:latin typeface="Calibri" panose="020F0502020204030204" pitchFamily="34" charset="0"/>
              </a:rPr>
              <a:t> </a:t>
            </a:r>
            <a:r>
              <a:rPr lang="nl-NL" sz="2000" dirty="0" err="1">
                <a:latin typeface="Calibri" panose="020F0502020204030204" pitchFamily="34" charset="0"/>
              </a:rPr>
              <a:t>ignarus</a:t>
            </a:r>
            <a:r>
              <a:rPr lang="nl-NL" sz="2000" dirty="0">
                <a:latin typeface="Calibri" panose="020F0502020204030204" pitchFamily="34" charset="0"/>
              </a:rPr>
              <a:t> </a:t>
            </a:r>
            <a:r>
              <a:rPr lang="nl-NL" sz="2000" dirty="0" err="1">
                <a:latin typeface="Calibri" panose="020F0502020204030204" pitchFamily="34" charset="0"/>
              </a:rPr>
              <a:t>venturique</a:t>
            </a:r>
            <a:r>
              <a:rPr lang="nl-NL" sz="2000" dirty="0">
                <a:latin typeface="Calibri" panose="020F0502020204030204" pitchFamily="34" charset="0"/>
              </a:rPr>
              <a:t> </a:t>
            </a:r>
            <a:r>
              <a:rPr lang="nl-NL" sz="2000" dirty="0" err="1">
                <a:latin typeface="Calibri" panose="020F0502020204030204" pitchFamily="34" charset="0"/>
              </a:rPr>
              <a:t>inscius</a:t>
            </a:r>
            <a:r>
              <a:rPr lang="nl-NL" sz="2000" dirty="0">
                <a:latin typeface="Calibri" panose="020F0502020204030204" pitchFamily="34" charset="0"/>
              </a:rPr>
              <a:t> </a:t>
            </a:r>
            <a:r>
              <a:rPr lang="nl-NL" sz="2000" dirty="0" err="1">
                <a:latin typeface="Calibri" panose="020F0502020204030204" pitchFamily="34" charset="0"/>
              </a:rPr>
              <a:t>aevi</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628	</a:t>
            </a:r>
            <a:r>
              <a:rPr lang="nl-NL" sz="2000" dirty="0" err="1">
                <a:latin typeface="Calibri" panose="020F0502020204030204" pitchFamily="34" charset="0"/>
              </a:rPr>
              <a:t>fecerat</a:t>
            </a:r>
            <a:r>
              <a:rPr lang="nl-NL" sz="2000" dirty="0">
                <a:latin typeface="Calibri" panose="020F0502020204030204" pitchFamily="34" charset="0"/>
              </a:rPr>
              <a:t> </a:t>
            </a:r>
            <a:r>
              <a:rPr lang="nl-NL" sz="2000" dirty="0" err="1">
                <a:latin typeface="Calibri" panose="020F0502020204030204" pitchFamily="34" charset="0"/>
              </a:rPr>
              <a:t>ignipotens</a:t>
            </a:r>
            <a:r>
              <a:rPr lang="nl-NL" sz="2000" dirty="0">
                <a:latin typeface="Calibri" panose="020F0502020204030204" pitchFamily="34" charset="0"/>
              </a:rPr>
              <a:t>, </a:t>
            </a:r>
            <a:r>
              <a:rPr lang="nl-NL" sz="2000" dirty="0" err="1">
                <a:latin typeface="Calibri" panose="020F0502020204030204" pitchFamily="34" charset="0"/>
              </a:rPr>
              <a:t>illic</a:t>
            </a:r>
            <a:r>
              <a:rPr lang="nl-NL" sz="2000" dirty="0">
                <a:latin typeface="Calibri" panose="020F0502020204030204" pitchFamily="34" charset="0"/>
              </a:rPr>
              <a:t> genus </a:t>
            </a:r>
            <a:r>
              <a:rPr lang="nl-NL" sz="2000" dirty="0" err="1">
                <a:latin typeface="Calibri" panose="020F0502020204030204" pitchFamily="34" charset="0"/>
              </a:rPr>
              <a:t>omne</a:t>
            </a:r>
            <a:r>
              <a:rPr lang="nl-NL" sz="2000" dirty="0">
                <a:latin typeface="Calibri" panose="020F0502020204030204" pitchFamily="34" charset="0"/>
              </a:rPr>
              <a:t> </a:t>
            </a:r>
            <a:r>
              <a:rPr lang="nl-NL" sz="2000" dirty="0" err="1">
                <a:latin typeface="Calibri" panose="020F0502020204030204" pitchFamily="34" charset="0"/>
              </a:rPr>
              <a:t>futurae</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629	</a:t>
            </a:r>
            <a:r>
              <a:rPr lang="nl-NL" sz="2000" dirty="0" err="1">
                <a:latin typeface="Calibri" panose="020F0502020204030204" pitchFamily="34" charset="0"/>
              </a:rPr>
              <a:t>stirpis</a:t>
            </a:r>
            <a:r>
              <a:rPr lang="nl-NL" sz="2000" dirty="0">
                <a:latin typeface="Calibri" panose="020F0502020204030204" pitchFamily="34" charset="0"/>
              </a:rPr>
              <a:t> </a:t>
            </a:r>
            <a:r>
              <a:rPr lang="nl-NL" sz="2000" dirty="0" err="1">
                <a:latin typeface="Calibri" panose="020F0502020204030204" pitchFamily="34" charset="0"/>
              </a:rPr>
              <a:t>ab</a:t>
            </a:r>
            <a:r>
              <a:rPr lang="nl-NL" sz="2000" dirty="0">
                <a:latin typeface="Calibri" panose="020F0502020204030204" pitchFamily="34" charset="0"/>
              </a:rPr>
              <a:t> </a:t>
            </a:r>
            <a:r>
              <a:rPr lang="nl-NL" sz="2000" dirty="0" err="1">
                <a:latin typeface="Calibri" panose="020F0502020204030204" pitchFamily="34" charset="0"/>
              </a:rPr>
              <a:t>Ascanio</a:t>
            </a:r>
            <a:r>
              <a:rPr lang="nl-NL" sz="2000" dirty="0">
                <a:latin typeface="Calibri" panose="020F0502020204030204" pitchFamily="34" charset="0"/>
              </a:rPr>
              <a:t> </a:t>
            </a:r>
            <a:r>
              <a:rPr lang="nl-NL" sz="2000" dirty="0" err="1">
                <a:latin typeface="Calibri" panose="020F0502020204030204" pitchFamily="34" charset="0"/>
              </a:rPr>
              <a:t>pugnataque</a:t>
            </a:r>
            <a:r>
              <a:rPr lang="nl-NL" sz="2000" dirty="0">
                <a:latin typeface="Calibri" panose="020F0502020204030204" pitchFamily="34" charset="0"/>
              </a:rPr>
              <a:t> in </a:t>
            </a:r>
            <a:r>
              <a:rPr lang="nl-NL" sz="2000" dirty="0" err="1">
                <a:latin typeface="Calibri" panose="020F0502020204030204" pitchFamily="34" charset="0"/>
              </a:rPr>
              <a:t>ordine</a:t>
            </a:r>
            <a:r>
              <a:rPr lang="nl-NL" sz="2000" dirty="0">
                <a:latin typeface="Calibri" panose="020F0502020204030204" pitchFamily="34" charset="0"/>
              </a:rPr>
              <a:t> </a:t>
            </a:r>
            <a:r>
              <a:rPr lang="nl-NL" sz="2000" dirty="0" err="1">
                <a:latin typeface="Calibri" panose="020F0502020204030204" pitchFamily="34" charset="0"/>
              </a:rPr>
              <a:t>bella</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5894816" y="403672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F813EF0-564E-4FF3-836B-007670F92A7B}"/>
              </a:ext>
            </a:extLst>
          </p:cNvPr>
          <p:cNvCxnSpPr/>
          <p:nvPr/>
        </p:nvCxnSpPr>
        <p:spPr bwMode="auto">
          <a:xfrm>
            <a:off x="3287944" y="2827720"/>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204832" y="3669512"/>
            <a:ext cx="68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1">
            <a:extLst>
              <a:ext uri="{FF2B5EF4-FFF2-40B4-BE49-F238E27FC236}">
                <a16:creationId xmlns="" xmlns:a16="http://schemas.microsoft.com/office/drawing/2014/main" id="{4F813EF0-564E-4FF3-836B-007670F92A7B}"/>
              </a:ext>
            </a:extLst>
          </p:cNvPr>
          <p:cNvCxnSpPr/>
          <p:nvPr/>
        </p:nvCxnSpPr>
        <p:spPr bwMode="auto">
          <a:xfrm>
            <a:off x="3088800" y="4511304"/>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2">
            <a:extLst>
              <a:ext uri="{FF2B5EF4-FFF2-40B4-BE49-F238E27FC236}">
                <a16:creationId xmlns="" xmlns:a16="http://schemas.microsoft.com/office/drawing/2014/main" id="{2E991CC7-8E7C-4357-AAC8-E0F2CC2D6C4F}"/>
              </a:ext>
            </a:extLst>
          </p:cNvPr>
          <p:cNvSpPr/>
          <p:nvPr/>
        </p:nvSpPr>
        <p:spPr bwMode="auto">
          <a:xfrm>
            <a:off x="2287136" y="3044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kumimoji="0" lang="en-US" sz="1600" b="1" i="0" u="none" strike="noStrike" cap="none" normalizeH="0" baseline="0" dirty="0">
                <a:ln>
                  <a:noFill/>
                </a:ln>
                <a:solidFill>
                  <a:schemeClr val="tx1">
                    <a:lumMod val="50000"/>
                    <a:lumOff val="50000"/>
                  </a:schemeClr>
                </a:solidFill>
                <a:effectLst/>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 name="Vrije vorm 1"/>
          <p:cNvSpPr/>
          <p:nvPr/>
        </p:nvSpPr>
        <p:spPr bwMode="auto">
          <a:xfrm>
            <a:off x="2414016" y="2865120"/>
            <a:ext cx="449748" cy="585216"/>
          </a:xfrm>
          <a:custGeom>
            <a:avLst/>
            <a:gdLst>
              <a:gd name="connsiteX0" fmla="*/ 414528 w 505081"/>
              <a:gd name="connsiteY0" fmla="*/ 0 h 585216"/>
              <a:gd name="connsiteX1" fmla="*/ 475488 w 505081"/>
              <a:gd name="connsiteY1" fmla="*/ 329184 h 585216"/>
              <a:gd name="connsiteX2" fmla="*/ 0 w 505081"/>
              <a:gd name="connsiteY2" fmla="*/ 585216 h 585216"/>
              <a:gd name="connsiteX0" fmla="*/ 414528 w 449748"/>
              <a:gd name="connsiteY0" fmla="*/ 0 h 585216"/>
              <a:gd name="connsiteX1" fmla="*/ 377952 w 449748"/>
              <a:gd name="connsiteY1" fmla="*/ 329184 h 585216"/>
              <a:gd name="connsiteX2" fmla="*/ 0 w 449748"/>
              <a:gd name="connsiteY2" fmla="*/ 585216 h 585216"/>
            </a:gdLst>
            <a:ahLst/>
            <a:cxnLst>
              <a:cxn ang="0">
                <a:pos x="connsiteX0" y="connsiteY0"/>
              </a:cxn>
              <a:cxn ang="0">
                <a:pos x="connsiteX1" y="connsiteY1"/>
              </a:cxn>
              <a:cxn ang="0">
                <a:pos x="connsiteX2" y="connsiteY2"/>
              </a:cxn>
            </a:cxnLst>
            <a:rect l="l" t="t" r="r" b="b"/>
            <a:pathLst>
              <a:path w="449748" h="585216">
                <a:moveTo>
                  <a:pt x="414528" y="0"/>
                </a:moveTo>
                <a:cubicBezTo>
                  <a:pt x="479552" y="115824"/>
                  <a:pt x="447040" y="231648"/>
                  <a:pt x="377952" y="329184"/>
                </a:cubicBezTo>
                <a:cubicBezTo>
                  <a:pt x="308864" y="426720"/>
                  <a:pt x="203200" y="505968"/>
                  <a:pt x="0" y="585216"/>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 name="Vrije vorm 2"/>
          <p:cNvSpPr/>
          <p:nvPr/>
        </p:nvSpPr>
        <p:spPr bwMode="auto">
          <a:xfrm>
            <a:off x="2535936" y="2865120"/>
            <a:ext cx="2265454" cy="621792"/>
          </a:xfrm>
          <a:custGeom>
            <a:avLst/>
            <a:gdLst>
              <a:gd name="connsiteX0" fmla="*/ 2206752 w 2275062"/>
              <a:gd name="connsiteY0" fmla="*/ 0 h 621792"/>
              <a:gd name="connsiteX1" fmla="*/ 2157984 w 2275062"/>
              <a:gd name="connsiteY1" fmla="*/ 243840 h 621792"/>
              <a:gd name="connsiteX2" fmla="*/ 1121664 w 2275062"/>
              <a:gd name="connsiteY2" fmla="*/ 170688 h 621792"/>
              <a:gd name="connsiteX3" fmla="*/ 0 w 2275062"/>
              <a:gd name="connsiteY3" fmla="*/ 621792 h 621792"/>
              <a:gd name="connsiteX0" fmla="*/ 2206752 w 2265454"/>
              <a:gd name="connsiteY0" fmla="*/ 0 h 621792"/>
              <a:gd name="connsiteX1" fmla="*/ 2157984 w 2265454"/>
              <a:gd name="connsiteY1" fmla="*/ 243840 h 621792"/>
              <a:gd name="connsiteX2" fmla="*/ 1274064 w 2265454"/>
              <a:gd name="connsiteY2" fmla="*/ 86868 h 621792"/>
              <a:gd name="connsiteX3" fmla="*/ 0 w 2265454"/>
              <a:gd name="connsiteY3" fmla="*/ 621792 h 621792"/>
              <a:gd name="connsiteX0" fmla="*/ 2206752 w 2265454"/>
              <a:gd name="connsiteY0" fmla="*/ 0 h 621792"/>
              <a:gd name="connsiteX1" fmla="*/ 2157984 w 2265454"/>
              <a:gd name="connsiteY1" fmla="*/ 243840 h 621792"/>
              <a:gd name="connsiteX2" fmla="*/ 1274064 w 2265454"/>
              <a:gd name="connsiteY2" fmla="*/ 86868 h 621792"/>
              <a:gd name="connsiteX3" fmla="*/ 824484 w 2265454"/>
              <a:gd name="connsiteY3" fmla="*/ 388620 h 621792"/>
              <a:gd name="connsiteX4" fmla="*/ 0 w 2265454"/>
              <a:gd name="connsiteY4" fmla="*/ 621792 h 621792"/>
              <a:gd name="connsiteX0" fmla="*/ 2206752 w 2265454"/>
              <a:gd name="connsiteY0" fmla="*/ 0 h 621792"/>
              <a:gd name="connsiteX1" fmla="*/ 2157984 w 2265454"/>
              <a:gd name="connsiteY1" fmla="*/ 243840 h 621792"/>
              <a:gd name="connsiteX2" fmla="*/ 1274064 w 2265454"/>
              <a:gd name="connsiteY2" fmla="*/ 86868 h 621792"/>
              <a:gd name="connsiteX3" fmla="*/ 824484 w 2265454"/>
              <a:gd name="connsiteY3" fmla="*/ 388620 h 621792"/>
              <a:gd name="connsiteX4" fmla="*/ 473964 w 2265454"/>
              <a:gd name="connsiteY4" fmla="*/ 358140 h 621792"/>
              <a:gd name="connsiteX5" fmla="*/ 0 w 2265454"/>
              <a:gd name="connsiteY5" fmla="*/ 621792 h 62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5454" h="621792">
                <a:moveTo>
                  <a:pt x="2206752" y="0"/>
                </a:moveTo>
                <a:cubicBezTo>
                  <a:pt x="2272792" y="107696"/>
                  <a:pt x="2313432" y="229362"/>
                  <a:pt x="2157984" y="243840"/>
                </a:cubicBezTo>
                <a:cubicBezTo>
                  <a:pt x="2002536" y="258318"/>
                  <a:pt x="1536954" y="70358"/>
                  <a:pt x="1274064" y="86868"/>
                </a:cubicBezTo>
                <a:cubicBezTo>
                  <a:pt x="1011174" y="103378"/>
                  <a:pt x="951484" y="323088"/>
                  <a:pt x="824484" y="388620"/>
                </a:cubicBezTo>
                <a:cubicBezTo>
                  <a:pt x="697484" y="454152"/>
                  <a:pt x="611378" y="319278"/>
                  <a:pt x="473964" y="358140"/>
                </a:cubicBezTo>
                <a:cubicBezTo>
                  <a:pt x="336550" y="397002"/>
                  <a:pt x="85344" y="598170"/>
                  <a:pt x="0" y="621792"/>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 name="Vrije vorm 3"/>
          <p:cNvSpPr/>
          <p:nvPr/>
        </p:nvSpPr>
        <p:spPr bwMode="auto">
          <a:xfrm>
            <a:off x="3706368" y="2278872"/>
            <a:ext cx="1719072" cy="342408"/>
          </a:xfrm>
          <a:custGeom>
            <a:avLst/>
            <a:gdLst>
              <a:gd name="connsiteX0" fmla="*/ 0 w 1719072"/>
              <a:gd name="connsiteY0" fmla="*/ 257064 h 342408"/>
              <a:gd name="connsiteX1" fmla="*/ 768096 w 1719072"/>
              <a:gd name="connsiteY1" fmla="*/ 1032 h 342408"/>
              <a:gd name="connsiteX2" fmla="*/ 1719072 w 1719072"/>
              <a:gd name="connsiteY2" fmla="*/ 342408 h 342408"/>
            </a:gdLst>
            <a:ahLst/>
            <a:cxnLst>
              <a:cxn ang="0">
                <a:pos x="connsiteX0" y="connsiteY0"/>
              </a:cxn>
              <a:cxn ang="0">
                <a:pos x="connsiteX1" y="connsiteY1"/>
              </a:cxn>
              <a:cxn ang="0">
                <a:pos x="connsiteX2" y="connsiteY2"/>
              </a:cxn>
            </a:cxnLst>
            <a:rect l="l" t="t" r="r" b="b"/>
            <a:pathLst>
              <a:path w="1719072" h="342408">
                <a:moveTo>
                  <a:pt x="0" y="257064"/>
                </a:moveTo>
                <a:cubicBezTo>
                  <a:pt x="240792" y="121936"/>
                  <a:pt x="481584" y="-13192"/>
                  <a:pt x="768096" y="1032"/>
                </a:cubicBezTo>
                <a:cubicBezTo>
                  <a:pt x="1054608" y="15256"/>
                  <a:pt x="1386840" y="178832"/>
                  <a:pt x="1719072" y="342408"/>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6" name="Rounded Rectangle 12">
            <a:extLst>
              <a:ext uri="{FF2B5EF4-FFF2-40B4-BE49-F238E27FC236}">
                <a16:creationId xmlns="" xmlns:a16="http://schemas.microsoft.com/office/drawing/2014/main" id="{2E991CC7-8E7C-4357-AAC8-E0F2CC2D6C4F}"/>
              </a:ext>
            </a:extLst>
          </p:cNvPr>
          <p:cNvSpPr/>
          <p:nvPr/>
        </p:nvSpPr>
        <p:spPr bwMode="auto">
          <a:xfrm>
            <a:off x="1586200" y="138464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Rounded Rectangle 12">
            <a:extLst>
              <a:ext uri="{FF2B5EF4-FFF2-40B4-BE49-F238E27FC236}">
                <a16:creationId xmlns="" xmlns:a16="http://schemas.microsoft.com/office/drawing/2014/main" id="{2E991CC7-8E7C-4357-AAC8-E0F2CC2D6C4F}"/>
              </a:ext>
            </a:extLst>
          </p:cNvPr>
          <p:cNvSpPr/>
          <p:nvPr/>
        </p:nvSpPr>
        <p:spPr bwMode="auto">
          <a:xfrm>
            <a:off x="4648998" y="138162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Rounded Rectangle 12">
            <a:extLst>
              <a:ext uri="{FF2B5EF4-FFF2-40B4-BE49-F238E27FC236}">
                <a16:creationId xmlns="" xmlns:a16="http://schemas.microsoft.com/office/drawing/2014/main" id="{2E991CC7-8E7C-4357-AAC8-E0F2CC2D6C4F}"/>
              </a:ext>
            </a:extLst>
          </p:cNvPr>
          <p:cNvSpPr/>
          <p:nvPr/>
        </p:nvSpPr>
        <p:spPr bwMode="auto">
          <a:xfrm>
            <a:off x="3706368" y="304487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Rounded Rectangle 12">
            <a:extLst>
              <a:ext uri="{FF2B5EF4-FFF2-40B4-BE49-F238E27FC236}">
                <a16:creationId xmlns="" xmlns:a16="http://schemas.microsoft.com/office/drawing/2014/main" id="{2E991CC7-8E7C-4357-AAC8-E0F2CC2D6C4F}"/>
              </a:ext>
            </a:extLst>
          </p:cNvPr>
          <p:cNvSpPr/>
          <p:nvPr/>
        </p:nvSpPr>
        <p:spPr bwMode="auto">
          <a:xfrm>
            <a:off x="5413792" y="38866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1" name="Freeform 40">
            <a:extLst>
              <a:ext uri="{FF2B5EF4-FFF2-40B4-BE49-F238E27FC236}">
                <a16:creationId xmlns="" xmlns:a16="http://schemas.microsoft.com/office/drawing/2014/main" id="{2095F469-F28C-4C04-ADC7-2607929FDDD1}"/>
              </a:ext>
            </a:extLst>
          </p:cNvPr>
          <p:cNvSpPr/>
          <p:nvPr/>
        </p:nvSpPr>
        <p:spPr bwMode="auto">
          <a:xfrm>
            <a:off x="2998800" y="412672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41">
            <a:extLst>
              <a:ext uri="{FF2B5EF4-FFF2-40B4-BE49-F238E27FC236}">
                <a16:creationId xmlns="" xmlns:a16="http://schemas.microsoft.com/office/drawing/2014/main" id="{F6614F18-DD6E-4301-AE2C-22E9C7D3DE45}"/>
              </a:ext>
            </a:extLst>
          </p:cNvPr>
          <p:cNvSpPr/>
          <p:nvPr/>
        </p:nvSpPr>
        <p:spPr bwMode="auto">
          <a:xfrm flipH="1">
            <a:off x="5088635" y="412672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4"/>
          <p:cNvSpPr/>
          <p:nvPr/>
        </p:nvSpPr>
        <p:spPr bwMode="auto">
          <a:xfrm>
            <a:off x="3413760" y="3830933"/>
            <a:ext cx="2209800" cy="466747"/>
          </a:xfrm>
          <a:custGeom>
            <a:avLst/>
            <a:gdLst>
              <a:gd name="connsiteX0" fmla="*/ 0 w 2225040"/>
              <a:gd name="connsiteY0" fmla="*/ 382927 h 466747"/>
              <a:gd name="connsiteX1" fmla="*/ 403860 w 2225040"/>
              <a:gd name="connsiteY1" fmla="*/ 40027 h 466747"/>
              <a:gd name="connsiteX2" fmla="*/ 975360 w 2225040"/>
              <a:gd name="connsiteY2" fmla="*/ 291487 h 466747"/>
              <a:gd name="connsiteX3" fmla="*/ 1539240 w 2225040"/>
              <a:gd name="connsiteY3" fmla="*/ 1927 h 466747"/>
              <a:gd name="connsiteX4" fmla="*/ 2225040 w 2225040"/>
              <a:gd name="connsiteY4" fmla="*/ 466747 h 466747"/>
              <a:gd name="connsiteX0" fmla="*/ 0 w 2209800"/>
              <a:gd name="connsiteY0" fmla="*/ 436267 h 466747"/>
              <a:gd name="connsiteX1" fmla="*/ 388620 w 2209800"/>
              <a:gd name="connsiteY1" fmla="*/ 40027 h 466747"/>
              <a:gd name="connsiteX2" fmla="*/ 960120 w 2209800"/>
              <a:gd name="connsiteY2" fmla="*/ 291487 h 466747"/>
              <a:gd name="connsiteX3" fmla="*/ 1524000 w 2209800"/>
              <a:gd name="connsiteY3" fmla="*/ 1927 h 466747"/>
              <a:gd name="connsiteX4" fmla="*/ 2209800 w 2209800"/>
              <a:gd name="connsiteY4" fmla="*/ 466747 h 466747"/>
              <a:gd name="connsiteX0" fmla="*/ 0 w 2209800"/>
              <a:gd name="connsiteY0" fmla="*/ 436267 h 466747"/>
              <a:gd name="connsiteX1" fmla="*/ 388620 w 2209800"/>
              <a:gd name="connsiteY1" fmla="*/ 40027 h 466747"/>
              <a:gd name="connsiteX2" fmla="*/ 960120 w 2209800"/>
              <a:gd name="connsiteY2" fmla="*/ 291487 h 466747"/>
              <a:gd name="connsiteX3" fmla="*/ 1524000 w 2209800"/>
              <a:gd name="connsiteY3" fmla="*/ 1927 h 466747"/>
              <a:gd name="connsiteX4" fmla="*/ 2209800 w 2209800"/>
              <a:gd name="connsiteY4" fmla="*/ 466747 h 4667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466747">
                <a:moveTo>
                  <a:pt x="0" y="436267"/>
                </a:moveTo>
                <a:cubicBezTo>
                  <a:pt x="97790" y="234337"/>
                  <a:pt x="228600" y="64157"/>
                  <a:pt x="388620" y="40027"/>
                </a:cubicBezTo>
                <a:cubicBezTo>
                  <a:pt x="548640" y="15897"/>
                  <a:pt x="770890" y="297837"/>
                  <a:pt x="960120" y="291487"/>
                </a:cubicBezTo>
                <a:cubicBezTo>
                  <a:pt x="1149350" y="285137"/>
                  <a:pt x="1315720" y="-27283"/>
                  <a:pt x="1524000" y="1927"/>
                </a:cubicBezTo>
                <a:cubicBezTo>
                  <a:pt x="1732280" y="31137"/>
                  <a:pt x="1971040" y="248942"/>
                  <a:pt x="2209800" y="46674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83066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out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750" fill="hold"/>
                                        <p:tgtEl>
                                          <p:spTgt spid="14"/>
                                        </p:tgtEl>
                                        <p:attrNameLst>
                                          <p:attrName>ppt_w</p:attrName>
                                        </p:attrNameLst>
                                      </p:cBhvr>
                                      <p:tavLst>
                                        <p:tav tm="0">
                                          <p:val>
                                            <p:fltVal val="0"/>
                                          </p:val>
                                        </p:tav>
                                        <p:tav tm="100000">
                                          <p:val>
                                            <p:strVal val="#ppt_w"/>
                                          </p:val>
                                        </p:tav>
                                      </p:tavLst>
                                    </p:anim>
                                    <p:anim calcmode="lin" valueType="num">
                                      <p:cBhvr>
                                        <p:cTn id="30" dur="750" fill="hold"/>
                                        <p:tgtEl>
                                          <p:spTgt spid="14"/>
                                        </p:tgtEl>
                                        <p:attrNameLst>
                                          <p:attrName>ppt_h</p:attrName>
                                        </p:attrNameLst>
                                      </p:cBhvr>
                                      <p:tavLst>
                                        <p:tav tm="0">
                                          <p:val>
                                            <p:fltVal val="0"/>
                                          </p:val>
                                        </p:tav>
                                        <p:tav tm="100000">
                                          <p:val>
                                            <p:strVal val="#ppt_h"/>
                                          </p:val>
                                        </p:tav>
                                      </p:tavLst>
                                    </p:anim>
                                    <p:anim calcmode="lin" valueType="num">
                                      <p:cBhvr>
                                        <p:cTn id="31" dur="750" fill="hold"/>
                                        <p:tgtEl>
                                          <p:spTgt spid="14"/>
                                        </p:tgtEl>
                                        <p:attrNameLst>
                                          <p:attrName>style.rotation</p:attrName>
                                        </p:attrNameLst>
                                      </p:cBhvr>
                                      <p:tavLst>
                                        <p:tav tm="0">
                                          <p:val>
                                            <p:fltVal val="90"/>
                                          </p:val>
                                        </p:tav>
                                        <p:tav tm="100000">
                                          <p:val>
                                            <p:fltVal val="0"/>
                                          </p:val>
                                        </p:tav>
                                      </p:tavLst>
                                    </p:anim>
                                    <p:animEffect transition="in" filter="fade">
                                      <p:cBhvr>
                                        <p:cTn id="32" dur="75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right)">
                                      <p:cBhvr>
                                        <p:cTn id="37" dur="500"/>
                                        <p:tgtEl>
                                          <p:spTgt spid="2"/>
                                        </p:tgtEl>
                                      </p:cBhvr>
                                    </p:animEffect>
                                  </p:childTnLst>
                                </p:cTn>
                              </p:par>
                            </p:childTnLst>
                          </p:cTn>
                        </p:par>
                        <p:par>
                          <p:cTn id="38" fill="hold">
                            <p:stCondLst>
                              <p:cond delay="500"/>
                            </p:stCondLst>
                            <p:childTnLst>
                              <p:par>
                                <p:cTn id="39" presetID="22" presetClass="entr" presetSubtype="2" fill="hold" grpId="0"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right)">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wipe(left)">
                                      <p:cBhvr>
                                        <p:cTn id="46" dur="500"/>
                                        <p:tgtEl>
                                          <p:spTgt spid="4"/>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750" fill="hold"/>
                                        <p:tgtEl>
                                          <p:spTgt spid="16"/>
                                        </p:tgtEl>
                                        <p:attrNameLst>
                                          <p:attrName>ppt_w</p:attrName>
                                        </p:attrNameLst>
                                      </p:cBhvr>
                                      <p:tavLst>
                                        <p:tav tm="0">
                                          <p:val>
                                            <p:fltVal val="0"/>
                                          </p:val>
                                        </p:tav>
                                        <p:tav tm="100000">
                                          <p:val>
                                            <p:strVal val="#ppt_w"/>
                                          </p:val>
                                        </p:tav>
                                      </p:tavLst>
                                    </p:anim>
                                    <p:anim calcmode="lin" valueType="num">
                                      <p:cBhvr>
                                        <p:cTn id="52" dur="750" fill="hold"/>
                                        <p:tgtEl>
                                          <p:spTgt spid="16"/>
                                        </p:tgtEl>
                                        <p:attrNameLst>
                                          <p:attrName>ppt_h</p:attrName>
                                        </p:attrNameLst>
                                      </p:cBhvr>
                                      <p:tavLst>
                                        <p:tav tm="0">
                                          <p:val>
                                            <p:fltVal val="0"/>
                                          </p:val>
                                        </p:tav>
                                        <p:tav tm="100000">
                                          <p:val>
                                            <p:strVal val="#ppt_h"/>
                                          </p:val>
                                        </p:tav>
                                      </p:tavLst>
                                    </p:anim>
                                    <p:anim calcmode="lin" valueType="num">
                                      <p:cBhvr>
                                        <p:cTn id="53" dur="750" fill="hold"/>
                                        <p:tgtEl>
                                          <p:spTgt spid="16"/>
                                        </p:tgtEl>
                                        <p:attrNameLst>
                                          <p:attrName>style.rotation</p:attrName>
                                        </p:attrNameLst>
                                      </p:cBhvr>
                                      <p:tavLst>
                                        <p:tav tm="0">
                                          <p:val>
                                            <p:fltVal val="90"/>
                                          </p:val>
                                        </p:tav>
                                        <p:tav tm="100000">
                                          <p:val>
                                            <p:fltVal val="0"/>
                                          </p:val>
                                        </p:tav>
                                      </p:tavLst>
                                    </p:anim>
                                    <p:animEffect transition="in" filter="fade">
                                      <p:cBhvr>
                                        <p:cTn id="54" dur="750"/>
                                        <p:tgtEl>
                                          <p:spTgt spid="16"/>
                                        </p:tgtEl>
                                      </p:cBhvr>
                                    </p:animEffect>
                                  </p:childTnLst>
                                </p:cTn>
                              </p:par>
                            </p:childTnLst>
                          </p:cTn>
                        </p:par>
                        <p:par>
                          <p:cTn id="55" fill="hold">
                            <p:stCondLst>
                              <p:cond delay="750"/>
                            </p:stCondLst>
                            <p:childTnLst>
                              <p:par>
                                <p:cTn id="56" presetID="31"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750" fill="hold"/>
                                        <p:tgtEl>
                                          <p:spTgt spid="18"/>
                                        </p:tgtEl>
                                        <p:attrNameLst>
                                          <p:attrName>ppt_w</p:attrName>
                                        </p:attrNameLst>
                                      </p:cBhvr>
                                      <p:tavLst>
                                        <p:tav tm="0">
                                          <p:val>
                                            <p:fltVal val="0"/>
                                          </p:val>
                                        </p:tav>
                                        <p:tav tm="100000">
                                          <p:val>
                                            <p:strVal val="#ppt_w"/>
                                          </p:val>
                                        </p:tav>
                                      </p:tavLst>
                                    </p:anim>
                                    <p:anim calcmode="lin" valueType="num">
                                      <p:cBhvr>
                                        <p:cTn id="59" dur="750" fill="hold"/>
                                        <p:tgtEl>
                                          <p:spTgt spid="18"/>
                                        </p:tgtEl>
                                        <p:attrNameLst>
                                          <p:attrName>ppt_h</p:attrName>
                                        </p:attrNameLst>
                                      </p:cBhvr>
                                      <p:tavLst>
                                        <p:tav tm="0">
                                          <p:val>
                                            <p:fltVal val="0"/>
                                          </p:val>
                                        </p:tav>
                                        <p:tav tm="100000">
                                          <p:val>
                                            <p:strVal val="#ppt_h"/>
                                          </p:val>
                                        </p:tav>
                                      </p:tavLst>
                                    </p:anim>
                                    <p:anim calcmode="lin" valueType="num">
                                      <p:cBhvr>
                                        <p:cTn id="60" dur="750" fill="hold"/>
                                        <p:tgtEl>
                                          <p:spTgt spid="18"/>
                                        </p:tgtEl>
                                        <p:attrNameLst>
                                          <p:attrName>style.rotation</p:attrName>
                                        </p:attrNameLst>
                                      </p:cBhvr>
                                      <p:tavLst>
                                        <p:tav tm="0">
                                          <p:val>
                                            <p:fltVal val="90"/>
                                          </p:val>
                                        </p:tav>
                                        <p:tav tm="100000">
                                          <p:val>
                                            <p:fltVal val="0"/>
                                          </p:val>
                                        </p:tav>
                                      </p:tavLst>
                                    </p:anim>
                                    <p:animEffect transition="in" filter="fade">
                                      <p:cBhvr>
                                        <p:cTn id="61" dur="750"/>
                                        <p:tgtEl>
                                          <p:spTgt spid="18"/>
                                        </p:tgtEl>
                                      </p:cBhvr>
                                    </p:animEffect>
                                  </p:childTnLst>
                                </p:cTn>
                              </p:par>
                            </p:childTnLst>
                          </p:cTn>
                        </p:par>
                        <p:par>
                          <p:cTn id="62" fill="hold">
                            <p:stCondLst>
                              <p:cond delay="1500"/>
                            </p:stCondLst>
                            <p:childTnLst>
                              <p:par>
                                <p:cTn id="63" presetID="31"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750" fill="hold"/>
                                        <p:tgtEl>
                                          <p:spTgt spid="19"/>
                                        </p:tgtEl>
                                        <p:attrNameLst>
                                          <p:attrName>ppt_w</p:attrName>
                                        </p:attrNameLst>
                                      </p:cBhvr>
                                      <p:tavLst>
                                        <p:tav tm="0">
                                          <p:val>
                                            <p:fltVal val="0"/>
                                          </p:val>
                                        </p:tav>
                                        <p:tav tm="100000">
                                          <p:val>
                                            <p:strVal val="#ppt_w"/>
                                          </p:val>
                                        </p:tav>
                                      </p:tavLst>
                                    </p:anim>
                                    <p:anim calcmode="lin" valueType="num">
                                      <p:cBhvr>
                                        <p:cTn id="66" dur="750" fill="hold"/>
                                        <p:tgtEl>
                                          <p:spTgt spid="19"/>
                                        </p:tgtEl>
                                        <p:attrNameLst>
                                          <p:attrName>ppt_h</p:attrName>
                                        </p:attrNameLst>
                                      </p:cBhvr>
                                      <p:tavLst>
                                        <p:tav tm="0">
                                          <p:val>
                                            <p:fltVal val="0"/>
                                          </p:val>
                                        </p:tav>
                                        <p:tav tm="100000">
                                          <p:val>
                                            <p:strVal val="#ppt_h"/>
                                          </p:val>
                                        </p:tav>
                                      </p:tavLst>
                                    </p:anim>
                                    <p:anim calcmode="lin" valueType="num">
                                      <p:cBhvr>
                                        <p:cTn id="67" dur="750" fill="hold"/>
                                        <p:tgtEl>
                                          <p:spTgt spid="19"/>
                                        </p:tgtEl>
                                        <p:attrNameLst>
                                          <p:attrName>style.rotation</p:attrName>
                                        </p:attrNameLst>
                                      </p:cBhvr>
                                      <p:tavLst>
                                        <p:tav tm="0">
                                          <p:val>
                                            <p:fltVal val="90"/>
                                          </p:val>
                                        </p:tav>
                                        <p:tav tm="100000">
                                          <p:val>
                                            <p:fltVal val="0"/>
                                          </p:val>
                                        </p:tav>
                                      </p:tavLst>
                                    </p:anim>
                                    <p:animEffect transition="in" filter="fade">
                                      <p:cBhvr>
                                        <p:cTn id="68" dur="750"/>
                                        <p:tgtEl>
                                          <p:spTgt spid="19"/>
                                        </p:tgtEl>
                                      </p:cBhvr>
                                    </p:animEffect>
                                  </p:childTnLst>
                                </p:cTn>
                              </p:par>
                            </p:childTnLst>
                          </p:cTn>
                        </p:par>
                        <p:par>
                          <p:cTn id="69" fill="hold">
                            <p:stCondLst>
                              <p:cond delay="2250"/>
                            </p:stCondLst>
                            <p:childTnLst>
                              <p:par>
                                <p:cTn id="70" presetID="31" presetClass="entr" presetSubtype="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750" fill="hold"/>
                                        <p:tgtEl>
                                          <p:spTgt spid="20"/>
                                        </p:tgtEl>
                                        <p:attrNameLst>
                                          <p:attrName>ppt_w</p:attrName>
                                        </p:attrNameLst>
                                      </p:cBhvr>
                                      <p:tavLst>
                                        <p:tav tm="0">
                                          <p:val>
                                            <p:fltVal val="0"/>
                                          </p:val>
                                        </p:tav>
                                        <p:tav tm="100000">
                                          <p:val>
                                            <p:strVal val="#ppt_w"/>
                                          </p:val>
                                        </p:tav>
                                      </p:tavLst>
                                    </p:anim>
                                    <p:anim calcmode="lin" valueType="num">
                                      <p:cBhvr>
                                        <p:cTn id="73" dur="750" fill="hold"/>
                                        <p:tgtEl>
                                          <p:spTgt spid="20"/>
                                        </p:tgtEl>
                                        <p:attrNameLst>
                                          <p:attrName>ppt_h</p:attrName>
                                        </p:attrNameLst>
                                      </p:cBhvr>
                                      <p:tavLst>
                                        <p:tav tm="0">
                                          <p:val>
                                            <p:fltVal val="0"/>
                                          </p:val>
                                        </p:tav>
                                        <p:tav tm="100000">
                                          <p:val>
                                            <p:strVal val="#ppt_h"/>
                                          </p:val>
                                        </p:tav>
                                      </p:tavLst>
                                    </p:anim>
                                    <p:anim calcmode="lin" valueType="num">
                                      <p:cBhvr>
                                        <p:cTn id="74" dur="750" fill="hold"/>
                                        <p:tgtEl>
                                          <p:spTgt spid="20"/>
                                        </p:tgtEl>
                                        <p:attrNameLst>
                                          <p:attrName>style.rotation</p:attrName>
                                        </p:attrNameLst>
                                      </p:cBhvr>
                                      <p:tavLst>
                                        <p:tav tm="0">
                                          <p:val>
                                            <p:fltVal val="90"/>
                                          </p:val>
                                        </p:tav>
                                        <p:tav tm="100000">
                                          <p:val>
                                            <p:fltVal val="0"/>
                                          </p:val>
                                        </p:tav>
                                      </p:tavLst>
                                    </p:anim>
                                    <p:animEffect transition="in" filter="fade">
                                      <p:cBhvr>
                                        <p:cTn id="75" dur="750"/>
                                        <p:tgtEl>
                                          <p:spTgt spid="20"/>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left)">
                                      <p:cBhvr>
                                        <p:cTn id="80" dur="500"/>
                                        <p:tgtEl>
                                          <p:spTgt spid="21"/>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right)">
                                      <p:cBhvr>
                                        <p:cTn id="83" dur="500"/>
                                        <p:tgtEl>
                                          <p:spTgt spid="22"/>
                                        </p:tgtEl>
                                      </p:cBhvr>
                                    </p:animEffect>
                                  </p:childTnLst>
                                </p:cTn>
                              </p:par>
                            </p:childTnLst>
                          </p:cTn>
                        </p:par>
                        <p:par>
                          <p:cTn id="84" fill="hold">
                            <p:stCondLst>
                              <p:cond delay="500"/>
                            </p:stCondLst>
                            <p:childTnLst>
                              <p:par>
                                <p:cTn id="85" presetID="22" presetClass="entr" presetSubtype="8" fill="hold" grpId="0" nodeType="after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left)">
                                      <p:cBhvr>
                                        <p:cTn id="8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P spid="3" grpId="0" animBg="1"/>
      <p:bldP spid="4" grpId="0" animBg="1"/>
      <p:bldP spid="16" grpId="0" animBg="1"/>
      <p:bldP spid="18" grpId="0" animBg="1"/>
      <p:bldP spid="19" grpId="0" animBg="1"/>
      <p:bldP spid="20" grpId="0" animBg="1"/>
      <p:bldP spid="21" grpId="0" animBg="1"/>
      <p:bldP spid="22" grpId="0" animBg="1"/>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Slag bij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Actium</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691	Alta petunt; pelago credas innare revulsas</a:t>
            </a:r>
          </a:p>
          <a:p>
            <a:pPr>
              <a:spcAft>
                <a:spcPts val="600"/>
              </a:spcAft>
              <a:tabLst>
                <a:tab pos="539750" algn="l"/>
              </a:tabLst>
            </a:pPr>
            <a:r>
              <a:rPr lang="nl-NL" sz="2000">
                <a:latin typeface="Calibri" panose="020F0502020204030204" pitchFamily="34" charset="0"/>
              </a:rPr>
              <a:t>692	Cycladas aut montes concurrere montibus altos,</a:t>
            </a:r>
          </a:p>
          <a:p>
            <a:pPr>
              <a:spcAft>
                <a:spcPts val="600"/>
              </a:spcAft>
              <a:tabLst>
                <a:tab pos="539750" algn="l"/>
              </a:tabLst>
            </a:pPr>
            <a:r>
              <a:rPr lang="nl-NL" sz="2000">
                <a:latin typeface="Calibri" panose="020F0502020204030204" pitchFamily="34" charset="0"/>
              </a:rPr>
              <a:t>693	tanta mole viri turritis puppibus instant.</a:t>
            </a:r>
          </a:p>
          <a:p>
            <a:pPr>
              <a:spcAft>
                <a:spcPts val="600"/>
              </a:spcAft>
              <a:tabLst>
                <a:tab pos="539750" algn="l"/>
              </a:tabLst>
            </a:pPr>
            <a:r>
              <a:rPr lang="nl-NL" sz="2000">
                <a:latin typeface="Calibri" panose="020F0502020204030204" pitchFamily="34" charset="0"/>
              </a:rPr>
              <a:t>694	Stuppea flamma manu telisque volatile ferrum</a:t>
            </a:r>
          </a:p>
          <a:p>
            <a:pPr>
              <a:spcAft>
                <a:spcPts val="600"/>
              </a:spcAft>
              <a:tabLst>
                <a:tab pos="539750" algn="l"/>
              </a:tabLst>
            </a:pPr>
            <a:r>
              <a:rPr lang="nl-NL" sz="2000">
                <a:latin typeface="Calibri" panose="020F0502020204030204" pitchFamily="34" charset="0"/>
              </a:rPr>
              <a:t>695	spargitur, arva nova Neptunia caede rubescunt.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Zij zoeken de volle zee op; je zou kunnen denken dat de Cycladen losgerukt op de zee drijven of dat hoge bergen botsen tegen bergen, met zulke enorme van torens voorziene schepen dringen de mannen aan. Vlammen (Een vlam) van vlas worden met de hand rondgeslingerd en door pijlen vliegend ijzer </a:t>
            </a:r>
            <a:r>
              <a:rPr lang="nl-NL" sz="2000" b="1" dirty="0">
                <a:solidFill>
                  <a:srgbClr val="CC0000"/>
                </a:solidFill>
              </a:rPr>
              <a:t>695</a:t>
            </a:r>
            <a:r>
              <a:rPr lang="nl-NL" sz="2000" dirty="0">
                <a:solidFill>
                  <a:srgbClr val="CC0000"/>
                </a:solidFill>
              </a:rPr>
              <a:t> [geschoten], Neptunus’ velden worden rood door een ongekend bloedbad.</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4940629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696	Regina in mediis patrio vocat agmina sistro,</a:t>
            </a:r>
          </a:p>
          <a:p>
            <a:pPr>
              <a:spcAft>
                <a:spcPts val="600"/>
              </a:spcAft>
              <a:tabLst>
                <a:tab pos="539750" algn="l"/>
              </a:tabLst>
            </a:pPr>
            <a:r>
              <a:rPr lang="nl-NL" sz="2000">
                <a:latin typeface="Calibri" panose="020F0502020204030204" pitchFamily="34" charset="0"/>
              </a:rPr>
              <a:t>697	necdum etiam geminos a tergo respicit angues.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a:solidFill>
                  <a:srgbClr val="CC0000"/>
                </a:solidFill>
              </a:rPr>
              <a:t>In het midden roept de koningin met de ratel van haar land haar troepen, en nog niet bemerkt zij ook de twee slangen achter haar rug. </a:t>
            </a:r>
            <a:endParaRPr lang="nl-NL" sz="2000" dirty="0">
              <a:solidFill>
                <a:srgbClr val="CC0000"/>
              </a:solidFill>
            </a:endParaRP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572799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698	Omnigenumque deum monstra et latrator Anubis</a:t>
            </a:r>
          </a:p>
          <a:p>
            <a:pPr>
              <a:spcAft>
                <a:spcPts val="600"/>
              </a:spcAft>
              <a:tabLst>
                <a:tab pos="539750" algn="l"/>
              </a:tabLst>
            </a:pPr>
            <a:r>
              <a:rPr lang="nl-NL" sz="2000">
                <a:latin typeface="Calibri" panose="020F0502020204030204" pitchFamily="34" charset="0"/>
              </a:rPr>
              <a:t>699	contra Neptunum et Venerem contraque Minervam</a:t>
            </a:r>
          </a:p>
          <a:p>
            <a:pPr>
              <a:spcAft>
                <a:spcPts val="600"/>
              </a:spcAft>
              <a:tabLst>
                <a:tab pos="539750" algn="l"/>
              </a:tabLst>
            </a:pPr>
            <a:r>
              <a:rPr lang="nl-NL" sz="2000">
                <a:latin typeface="Calibri" panose="020F0502020204030204" pitchFamily="34" charset="0"/>
              </a:rPr>
              <a:t>700	tela tenent. Saevit medio in certamine Mavors</a:t>
            </a:r>
          </a:p>
          <a:p>
            <a:pPr>
              <a:spcAft>
                <a:spcPts val="600"/>
              </a:spcAft>
              <a:tabLst>
                <a:tab pos="539750" algn="l"/>
              </a:tabLst>
            </a:pPr>
            <a:r>
              <a:rPr lang="nl-NL" sz="2000">
                <a:latin typeface="Calibri" panose="020F0502020204030204" pitchFamily="34" charset="0"/>
              </a:rPr>
              <a:t>701	caelatus ferro, tristesque ex aethere Dirae,</a:t>
            </a:r>
          </a:p>
          <a:p>
            <a:pPr>
              <a:spcAft>
                <a:spcPts val="600"/>
              </a:spcAft>
              <a:tabLst>
                <a:tab pos="539750" algn="l"/>
              </a:tabLst>
            </a:pPr>
            <a:r>
              <a:rPr lang="nl-NL" sz="2000">
                <a:latin typeface="Calibri" panose="020F0502020204030204" pitchFamily="34" charset="0"/>
              </a:rPr>
              <a:t>702	et scissa gaudens vadit Discordia palla,</a:t>
            </a:r>
          </a:p>
          <a:p>
            <a:pPr>
              <a:spcAft>
                <a:spcPts val="600"/>
              </a:spcAft>
              <a:tabLst>
                <a:tab pos="539750" algn="l"/>
              </a:tabLst>
            </a:pPr>
            <a:r>
              <a:rPr lang="nl-NL" sz="2000">
                <a:latin typeface="Calibri" panose="020F0502020204030204" pitchFamily="34" charset="0"/>
              </a:rPr>
              <a:t>703	quam cum sanguineo sequitur Bellona flagello.</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Gedrochten van allerlei goden en de blaffer Anubis houden hun wapens tegen Neptunus en Venus en tegen Minerva. </a:t>
            </a:r>
            <a:r>
              <a:rPr lang="nl-NL" sz="2000" b="1" dirty="0">
                <a:solidFill>
                  <a:srgbClr val="CC0000"/>
                </a:solidFill>
              </a:rPr>
              <a:t>700</a:t>
            </a:r>
            <a:r>
              <a:rPr lang="nl-NL" sz="2000" dirty="0">
                <a:solidFill>
                  <a:srgbClr val="CC0000"/>
                </a:solidFill>
              </a:rPr>
              <a:t> Middenin de strijd gaat Mars tekeer, gedreven in ijzer, en de grimmige Furiën vanuit de lucht, en blij met haar gescheurde mantel gaat [daar] Tweedracht, met wie </a:t>
            </a:r>
            <a:r>
              <a:rPr lang="nl-NL" sz="2000" dirty="0" err="1">
                <a:solidFill>
                  <a:srgbClr val="CC0000"/>
                </a:solidFill>
              </a:rPr>
              <a:t>Bellona</a:t>
            </a:r>
            <a:r>
              <a:rPr lang="nl-NL" sz="2000" dirty="0">
                <a:solidFill>
                  <a:srgbClr val="CC0000"/>
                </a:solidFill>
              </a:rPr>
              <a:t> met (in haar hand) haar bloederige zweep meegaat.</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9060921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704	Actius haec cernens arcum intendebat Apollo</a:t>
            </a:r>
          </a:p>
          <a:p>
            <a:pPr>
              <a:spcAft>
                <a:spcPts val="600"/>
              </a:spcAft>
              <a:tabLst>
                <a:tab pos="539750" algn="l"/>
              </a:tabLst>
            </a:pPr>
            <a:r>
              <a:rPr lang="nl-NL" sz="2000">
                <a:latin typeface="Calibri" panose="020F0502020204030204" pitchFamily="34" charset="0"/>
              </a:rPr>
              <a:t>705	desuper; omnis eo terrore Aegyptus et Indi,</a:t>
            </a:r>
          </a:p>
          <a:p>
            <a:pPr>
              <a:spcAft>
                <a:spcPts val="600"/>
              </a:spcAft>
              <a:tabLst>
                <a:tab pos="539750" algn="l"/>
              </a:tabLst>
            </a:pPr>
            <a:r>
              <a:rPr lang="nl-NL" sz="2000">
                <a:latin typeface="Calibri" panose="020F0502020204030204" pitchFamily="34" charset="0"/>
              </a:rPr>
              <a:t>706	omnis Arabs, omnes vertebant terga Sabaei.</a:t>
            </a:r>
          </a:p>
          <a:p>
            <a:pPr>
              <a:spcAft>
                <a:spcPts val="600"/>
              </a:spcAft>
              <a:tabLst>
                <a:tab pos="539750" algn="l"/>
              </a:tabLst>
            </a:pPr>
            <a:r>
              <a:rPr lang="nl-NL" sz="2000">
                <a:latin typeface="Calibri" panose="020F0502020204030204" pitchFamily="34" charset="0"/>
              </a:rPr>
              <a:t>707	Ipsa videbatur ventis regina vocatis</a:t>
            </a:r>
          </a:p>
          <a:p>
            <a:pPr>
              <a:spcAft>
                <a:spcPts val="600"/>
              </a:spcAft>
              <a:tabLst>
                <a:tab pos="539750" algn="l"/>
              </a:tabLst>
            </a:pPr>
            <a:r>
              <a:rPr lang="nl-NL" sz="2000">
                <a:latin typeface="Calibri" panose="020F0502020204030204" pitchFamily="34" charset="0"/>
              </a:rPr>
              <a:t>708	vela dare et laxos iam iamque immittere funes.</a:t>
            </a:r>
            <a:endParaRPr lang="nl-NL" sz="2000" dirty="0">
              <a:latin typeface="Calibri" panose="020F0502020204030204" pitchFamily="34" charset="0"/>
            </a:endParaRP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Toen Apollo van </a:t>
            </a:r>
            <a:r>
              <a:rPr lang="nl-NL" sz="2000" dirty="0" err="1">
                <a:solidFill>
                  <a:srgbClr val="CC0000"/>
                </a:solidFill>
              </a:rPr>
              <a:t>Actium</a:t>
            </a:r>
            <a:r>
              <a:rPr lang="nl-NL" sz="2000" dirty="0">
                <a:solidFill>
                  <a:srgbClr val="CC0000"/>
                </a:solidFill>
              </a:rPr>
              <a:t> dit zag, spande hij zijn boog </a:t>
            </a:r>
            <a:r>
              <a:rPr lang="nl-NL" sz="2000" b="1" dirty="0">
                <a:solidFill>
                  <a:srgbClr val="CC0000"/>
                </a:solidFill>
              </a:rPr>
              <a:t>705</a:t>
            </a:r>
            <a:r>
              <a:rPr lang="nl-NL" sz="2000" dirty="0">
                <a:solidFill>
                  <a:srgbClr val="CC0000"/>
                </a:solidFill>
              </a:rPr>
              <a:t> van bovenaf; door deze verschrikking sloeg heel Egypte en sloegen de Indiërs, elke Arabier, alle </a:t>
            </a:r>
            <a:r>
              <a:rPr lang="nl-NL" sz="2000" dirty="0" err="1">
                <a:solidFill>
                  <a:srgbClr val="CC0000"/>
                </a:solidFill>
              </a:rPr>
              <a:t>Sabaeërs</a:t>
            </a:r>
            <a:r>
              <a:rPr lang="nl-NL" sz="2000" dirty="0">
                <a:solidFill>
                  <a:srgbClr val="CC0000"/>
                </a:solidFill>
              </a:rPr>
              <a:t> op de vlucht. Men kon zien dat de koningin zelf aan de geroepen winden de zeilen gaf en de touwen meteen liet vieren.</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749166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Cleopatra</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dirty="0">
                <a:latin typeface="Calibri" panose="020F0502020204030204" pitchFamily="34" charset="0"/>
              </a:rPr>
              <a:t>709	</a:t>
            </a:r>
            <a:r>
              <a:rPr lang="nl-NL" sz="2000" dirty="0" err="1">
                <a:latin typeface="Calibri" panose="020F0502020204030204" pitchFamily="34" charset="0"/>
              </a:rPr>
              <a:t>Illam</a:t>
            </a:r>
            <a:r>
              <a:rPr lang="nl-NL" sz="2000" dirty="0">
                <a:latin typeface="Calibri" panose="020F0502020204030204" pitchFamily="34" charset="0"/>
              </a:rPr>
              <a:t> </a:t>
            </a:r>
            <a:r>
              <a:rPr lang="nl-NL" sz="2000" dirty="0" err="1">
                <a:latin typeface="Calibri" panose="020F0502020204030204" pitchFamily="34" charset="0"/>
              </a:rPr>
              <a:t>inter</a:t>
            </a:r>
            <a:r>
              <a:rPr lang="nl-NL" sz="2000" dirty="0">
                <a:latin typeface="Calibri" panose="020F0502020204030204" pitchFamily="34" charset="0"/>
              </a:rPr>
              <a:t> </a:t>
            </a:r>
            <a:r>
              <a:rPr lang="nl-NL" sz="2000" dirty="0" err="1">
                <a:latin typeface="Calibri" panose="020F0502020204030204" pitchFamily="34" charset="0"/>
              </a:rPr>
              <a:t>caedes</a:t>
            </a:r>
            <a:r>
              <a:rPr lang="nl-NL" sz="2000" dirty="0">
                <a:latin typeface="Calibri" panose="020F0502020204030204" pitchFamily="34" charset="0"/>
              </a:rPr>
              <a:t> </a:t>
            </a:r>
            <a:r>
              <a:rPr lang="nl-NL" sz="2000" dirty="0" err="1">
                <a:latin typeface="Calibri" panose="020F0502020204030204" pitchFamily="34" charset="0"/>
              </a:rPr>
              <a:t>pallentem</a:t>
            </a:r>
            <a:r>
              <a:rPr lang="nl-NL" sz="2000" dirty="0">
                <a:latin typeface="Calibri" panose="020F0502020204030204" pitchFamily="34" charset="0"/>
              </a:rPr>
              <a:t> </a:t>
            </a:r>
            <a:r>
              <a:rPr lang="nl-NL" sz="2000" dirty="0" err="1">
                <a:latin typeface="Calibri" panose="020F0502020204030204" pitchFamily="34" charset="0"/>
              </a:rPr>
              <a:t>morte</a:t>
            </a:r>
            <a:r>
              <a:rPr lang="nl-NL" sz="2000" dirty="0">
                <a:latin typeface="Calibri" panose="020F0502020204030204" pitchFamily="34" charset="0"/>
              </a:rPr>
              <a:t> </a:t>
            </a:r>
            <a:r>
              <a:rPr lang="nl-NL" sz="2000" dirty="0" err="1">
                <a:latin typeface="Calibri" panose="020F0502020204030204" pitchFamily="34" charset="0"/>
              </a:rPr>
              <a:t>futura</a:t>
            </a:r>
            <a:endParaRPr lang="nl-NL" sz="2000" dirty="0">
              <a:latin typeface="Calibri" panose="020F0502020204030204" pitchFamily="34" charset="0"/>
            </a:endParaRPr>
          </a:p>
          <a:p>
            <a:pPr>
              <a:spcAft>
                <a:spcPts val="600"/>
              </a:spcAft>
              <a:tabLst>
                <a:tab pos="539750" algn="l"/>
              </a:tabLst>
            </a:pPr>
            <a:r>
              <a:rPr lang="nl-NL" sz="2000" dirty="0">
                <a:latin typeface="Calibri" panose="020F0502020204030204" pitchFamily="34" charset="0"/>
              </a:rPr>
              <a:t>710	</a:t>
            </a:r>
            <a:r>
              <a:rPr lang="nl-NL" sz="2000" dirty="0" err="1">
                <a:latin typeface="Calibri" panose="020F0502020204030204" pitchFamily="34" charset="0"/>
              </a:rPr>
              <a:t>fecerat</a:t>
            </a:r>
            <a:r>
              <a:rPr lang="nl-NL" sz="2000" dirty="0">
                <a:latin typeface="Calibri" panose="020F0502020204030204" pitchFamily="34" charset="0"/>
              </a:rPr>
              <a:t> </a:t>
            </a:r>
            <a:r>
              <a:rPr lang="nl-NL" sz="2000" dirty="0" err="1">
                <a:latin typeface="Calibri" panose="020F0502020204030204" pitchFamily="34" charset="0"/>
              </a:rPr>
              <a:t>ignipotens</a:t>
            </a:r>
            <a:r>
              <a:rPr lang="nl-NL" sz="2000" dirty="0">
                <a:latin typeface="Calibri" panose="020F0502020204030204" pitchFamily="34" charset="0"/>
              </a:rPr>
              <a:t> </a:t>
            </a:r>
            <a:r>
              <a:rPr lang="nl-NL" sz="2000" dirty="0" err="1">
                <a:latin typeface="Calibri" panose="020F0502020204030204" pitchFamily="34" charset="0"/>
              </a:rPr>
              <a:t>undis</a:t>
            </a:r>
            <a:r>
              <a:rPr lang="nl-NL" sz="2000" dirty="0">
                <a:latin typeface="Calibri" panose="020F0502020204030204" pitchFamily="34" charset="0"/>
              </a:rPr>
              <a:t> et </a:t>
            </a:r>
            <a:r>
              <a:rPr lang="nl-NL" sz="2000" dirty="0" err="1">
                <a:latin typeface="Calibri" panose="020F0502020204030204" pitchFamily="34" charset="0"/>
              </a:rPr>
              <a:t>Iapyge</a:t>
            </a:r>
            <a:r>
              <a:rPr lang="nl-NL" sz="2000" dirty="0">
                <a:latin typeface="Calibri" panose="020F0502020204030204" pitchFamily="34" charset="0"/>
              </a:rPr>
              <a:t> </a:t>
            </a:r>
            <a:r>
              <a:rPr lang="nl-NL" sz="2000" dirty="0" err="1">
                <a:latin typeface="Calibri" panose="020F0502020204030204" pitchFamily="34" charset="0"/>
              </a:rPr>
              <a:t>ferri</a:t>
            </a:r>
            <a:r>
              <a:rPr lang="nl-NL" sz="2000" dirty="0">
                <a:latin typeface="Calibri" panose="020F0502020204030204" pitchFamily="34" charset="0"/>
              </a:rPr>
              <a:t>,</a:t>
            </a:r>
          </a:p>
          <a:p>
            <a:pPr>
              <a:spcAft>
                <a:spcPts val="600"/>
              </a:spcAft>
              <a:tabLst>
                <a:tab pos="539750" algn="l"/>
              </a:tabLst>
            </a:pPr>
            <a:r>
              <a:rPr lang="nl-NL" sz="2000" dirty="0">
                <a:latin typeface="Calibri" panose="020F0502020204030204" pitchFamily="34" charset="0"/>
              </a:rPr>
              <a:t>711	contra </a:t>
            </a:r>
            <a:r>
              <a:rPr lang="nl-NL" sz="2000" dirty="0" err="1">
                <a:latin typeface="Calibri" panose="020F0502020204030204" pitchFamily="34" charset="0"/>
              </a:rPr>
              <a:t>autem</a:t>
            </a:r>
            <a:r>
              <a:rPr lang="nl-NL" sz="2000" dirty="0">
                <a:latin typeface="Calibri" panose="020F0502020204030204" pitchFamily="34" charset="0"/>
              </a:rPr>
              <a:t> </a:t>
            </a:r>
            <a:r>
              <a:rPr lang="nl-NL" sz="2000" dirty="0" err="1">
                <a:latin typeface="Calibri" panose="020F0502020204030204" pitchFamily="34" charset="0"/>
              </a:rPr>
              <a:t>magno</a:t>
            </a:r>
            <a:r>
              <a:rPr lang="nl-NL" sz="2000" dirty="0">
                <a:latin typeface="Calibri" panose="020F0502020204030204" pitchFamily="34" charset="0"/>
              </a:rPr>
              <a:t> </a:t>
            </a:r>
            <a:r>
              <a:rPr lang="nl-NL" sz="2000" dirty="0" err="1">
                <a:latin typeface="Calibri" panose="020F0502020204030204" pitchFamily="34" charset="0"/>
              </a:rPr>
              <a:t>maerentem</a:t>
            </a:r>
            <a:r>
              <a:rPr lang="nl-NL" sz="2000" dirty="0">
                <a:latin typeface="Calibri" panose="020F0502020204030204" pitchFamily="34" charset="0"/>
              </a:rPr>
              <a:t> </a:t>
            </a:r>
            <a:r>
              <a:rPr lang="nl-NL" sz="2000" dirty="0" err="1">
                <a:latin typeface="Calibri" panose="020F0502020204030204" pitchFamily="34" charset="0"/>
              </a:rPr>
              <a:t>corpore</a:t>
            </a:r>
            <a:r>
              <a:rPr lang="nl-NL" sz="2000" dirty="0">
                <a:latin typeface="Calibri" panose="020F0502020204030204" pitchFamily="34" charset="0"/>
              </a:rPr>
              <a:t> </a:t>
            </a:r>
            <a:r>
              <a:rPr lang="nl-NL" sz="2000" dirty="0" err="1">
                <a:latin typeface="Calibri" panose="020F0502020204030204" pitchFamily="34" charset="0"/>
              </a:rPr>
              <a:t>Nilum</a:t>
            </a:r>
            <a:endParaRPr lang="nl-NL" sz="2000" dirty="0">
              <a:latin typeface="Calibri" panose="020F0502020204030204" pitchFamily="34" charset="0"/>
            </a:endParaRPr>
          </a:p>
          <a:p>
            <a:pPr>
              <a:spcAft>
                <a:spcPts val="600"/>
              </a:spcAft>
              <a:tabLst>
                <a:tab pos="539750" algn="l"/>
              </a:tabLst>
            </a:pPr>
            <a:r>
              <a:rPr lang="nl-NL" sz="2000" dirty="0">
                <a:latin typeface="Calibri" panose="020F0502020204030204" pitchFamily="34" charset="0"/>
              </a:rPr>
              <a:t>712	</a:t>
            </a:r>
            <a:r>
              <a:rPr lang="nl-NL" sz="2000" dirty="0" err="1">
                <a:latin typeface="Calibri" panose="020F0502020204030204" pitchFamily="34" charset="0"/>
              </a:rPr>
              <a:t>pandentemque</a:t>
            </a:r>
            <a:r>
              <a:rPr lang="nl-NL" sz="2000" dirty="0">
                <a:latin typeface="Calibri" panose="020F0502020204030204" pitchFamily="34" charset="0"/>
              </a:rPr>
              <a:t> sinus et </a:t>
            </a:r>
            <a:r>
              <a:rPr lang="nl-NL" sz="2000" dirty="0" err="1">
                <a:latin typeface="Calibri" panose="020F0502020204030204" pitchFamily="34" charset="0"/>
              </a:rPr>
              <a:t>tota</a:t>
            </a:r>
            <a:r>
              <a:rPr lang="nl-NL" sz="2000" dirty="0">
                <a:latin typeface="Calibri" panose="020F0502020204030204" pitchFamily="34" charset="0"/>
              </a:rPr>
              <a:t> veste </a:t>
            </a:r>
            <a:r>
              <a:rPr lang="nl-NL" sz="2000" dirty="0" err="1">
                <a:latin typeface="Calibri" panose="020F0502020204030204" pitchFamily="34" charset="0"/>
              </a:rPr>
              <a:t>vocantem</a:t>
            </a:r>
            <a:endParaRPr lang="nl-NL" sz="2000" dirty="0">
              <a:latin typeface="Calibri" panose="020F0502020204030204" pitchFamily="34" charset="0"/>
            </a:endParaRPr>
          </a:p>
          <a:p>
            <a:pPr>
              <a:spcAft>
                <a:spcPts val="600"/>
              </a:spcAft>
              <a:tabLst>
                <a:tab pos="539750" algn="l"/>
              </a:tabLst>
            </a:pPr>
            <a:r>
              <a:rPr lang="nl-NL" sz="2000" dirty="0">
                <a:latin typeface="Calibri" panose="020F0502020204030204" pitchFamily="34" charset="0"/>
              </a:rPr>
              <a:t>713	</a:t>
            </a:r>
            <a:r>
              <a:rPr lang="nl-NL" sz="2000" dirty="0" err="1">
                <a:latin typeface="Calibri" panose="020F0502020204030204" pitchFamily="34" charset="0"/>
              </a:rPr>
              <a:t>caeruleum</a:t>
            </a:r>
            <a:r>
              <a:rPr lang="nl-NL" sz="2000" dirty="0">
                <a:latin typeface="Calibri" panose="020F0502020204030204" pitchFamily="34" charset="0"/>
              </a:rPr>
              <a:t> in gremium </a:t>
            </a:r>
            <a:r>
              <a:rPr lang="nl-NL" sz="2000" dirty="0" err="1">
                <a:latin typeface="Calibri" panose="020F0502020204030204" pitchFamily="34" charset="0"/>
              </a:rPr>
              <a:t>latebrosaque</a:t>
            </a:r>
            <a:r>
              <a:rPr lang="nl-NL" sz="2000" dirty="0">
                <a:latin typeface="Calibri" panose="020F0502020204030204" pitchFamily="34" charset="0"/>
              </a:rPr>
              <a:t> </a:t>
            </a:r>
            <a:r>
              <a:rPr lang="nl-NL" sz="2000" dirty="0" err="1">
                <a:latin typeface="Calibri" panose="020F0502020204030204" pitchFamily="34" charset="0"/>
              </a:rPr>
              <a:t>flumina</a:t>
            </a:r>
            <a:r>
              <a:rPr lang="nl-NL" sz="2000" dirty="0">
                <a:latin typeface="Calibri" panose="020F0502020204030204" pitchFamily="34" charset="0"/>
              </a:rPr>
              <a:t> </a:t>
            </a:r>
            <a:r>
              <a:rPr lang="nl-NL" sz="2000" dirty="0" err="1">
                <a:latin typeface="Calibri" panose="020F0502020204030204" pitchFamily="34" charset="0"/>
              </a:rPr>
              <a:t>victos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De </a:t>
            </a:r>
            <a:r>
              <a:rPr lang="nl-NL" sz="2000" dirty="0" err="1">
                <a:solidFill>
                  <a:srgbClr val="CC0000"/>
                </a:solidFill>
              </a:rPr>
              <a:t>vuurbeheersende</a:t>
            </a:r>
            <a:r>
              <a:rPr lang="nl-NL" sz="2000" dirty="0">
                <a:solidFill>
                  <a:srgbClr val="CC0000"/>
                </a:solidFill>
              </a:rPr>
              <a:t> had afgebeeld dat zij te midden van het bloedbad bleek door haar toekomstige dood </a:t>
            </a:r>
            <a:r>
              <a:rPr lang="nl-NL" sz="2000" b="1" dirty="0">
                <a:solidFill>
                  <a:srgbClr val="CC0000"/>
                </a:solidFill>
              </a:rPr>
              <a:t>710</a:t>
            </a:r>
            <a:r>
              <a:rPr lang="nl-NL" sz="2000" dirty="0">
                <a:solidFill>
                  <a:srgbClr val="CC0000"/>
                </a:solidFill>
              </a:rPr>
              <a:t> werd meegevoerd door de golven en de noordwestenwind, maar tegenover [haar] [had hij afgebeeld] de Nijl treurend met zijn grote lichaam en zijn plooien uitspreidend en met heel zijn gewaad de overwonnenen roepend naar zijn donkerblauwe schoot en zijn verborgen rivieren.</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957137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24000" bIns="180000" rtlCol="0">
            <a:noAutofit/>
          </a:bodyPr>
          <a:lstStyle/>
          <a:p>
            <a:pPr>
              <a:spcAft>
                <a:spcPts val="600"/>
              </a:spcAft>
              <a:tabLst>
                <a:tab pos="539750" algn="l"/>
              </a:tabLst>
            </a:pPr>
            <a:r>
              <a:rPr lang="nl-NL" sz="2000">
                <a:latin typeface="Calibri" panose="020F0502020204030204" pitchFamily="34" charset="0"/>
              </a:rPr>
              <a:t>714	At Caesar, triplici invectus Romana triumpho</a:t>
            </a:r>
          </a:p>
          <a:p>
            <a:pPr>
              <a:spcAft>
                <a:spcPts val="600"/>
              </a:spcAft>
              <a:tabLst>
                <a:tab pos="539750" algn="l"/>
              </a:tabLst>
            </a:pPr>
            <a:r>
              <a:rPr lang="nl-NL" sz="2000">
                <a:latin typeface="Calibri" panose="020F0502020204030204" pitchFamily="34" charset="0"/>
              </a:rPr>
              <a:t>715	moenia, dis Italis votum immortale sacrabat,</a:t>
            </a:r>
          </a:p>
          <a:p>
            <a:pPr>
              <a:spcAft>
                <a:spcPts val="600"/>
              </a:spcAft>
              <a:tabLst>
                <a:tab pos="539750" algn="l"/>
              </a:tabLst>
            </a:pPr>
            <a:r>
              <a:rPr lang="nl-NL" sz="2000">
                <a:latin typeface="Calibri" panose="020F0502020204030204" pitchFamily="34" charset="0"/>
              </a:rPr>
              <a:t>716	maxima ter centum totam delubra per urbem.</a:t>
            </a:r>
          </a:p>
          <a:p>
            <a:pPr>
              <a:spcAft>
                <a:spcPts val="600"/>
              </a:spcAft>
              <a:tabLst>
                <a:tab pos="539750" algn="l"/>
              </a:tabLst>
            </a:pPr>
            <a:r>
              <a:rPr lang="nl-NL" sz="2000">
                <a:latin typeface="Calibri" panose="020F0502020204030204" pitchFamily="34" charset="0"/>
              </a:rPr>
              <a:t>717	Laetitia ludisque viae plausuque fremebant;</a:t>
            </a:r>
          </a:p>
          <a:p>
            <a:pPr>
              <a:spcAft>
                <a:spcPts val="600"/>
              </a:spcAft>
              <a:tabLst>
                <a:tab pos="539750" algn="l"/>
              </a:tabLst>
            </a:pPr>
            <a:r>
              <a:rPr lang="nl-NL" sz="2000">
                <a:latin typeface="Calibri" panose="020F0502020204030204" pitchFamily="34" charset="0"/>
              </a:rPr>
              <a:t>718	omnibus in templis matrum chorus, omnibus arae;</a:t>
            </a:r>
          </a:p>
          <a:p>
            <a:pPr>
              <a:spcAft>
                <a:spcPts val="600"/>
              </a:spcAft>
              <a:tabLst>
                <a:tab pos="539750" algn="l"/>
              </a:tabLst>
            </a:pPr>
            <a:r>
              <a:rPr lang="nl-NL" sz="2000">
                <a:latin typeface="Calibri" panose="020F0502020204030204" pitchFamily="34" charset="0"/>
              </a:rPr>
              <a:t>719	ante aras terram caesi stravere iuvenci.</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Maar Caesar, de stad Rome binnentrekkend in een drievoudige triomftocht, </a:t>
            </a:r>
            <a:r>
              <a:rPr lang="nl-NL" sz="2000" b="1" dirty="0">
                <a:solidFill>
                  <a:srgbClr val="CC0000"/>
                </a:solidFill>
              </a:rPr>
              <a:t>715</a:t>
            </a:r>
            <a:r>
              <a:rPr lang="nl-NL" sz="2000" dirty="0">
                <a:solidFill>
                  <a:srgbClr val="CC0000"/>
                </a:solidFill>
              </a:rPr>
              <a:t> wijdde aan de Italische goden een onsterfelijk wijgeschenk, driemaal honderd zeer grote tempels verspreid over de hele stad. De straten gonsden van vreugde en spelen en handgeklap; in alle tempels een koor van moeders, voor alle [stonden] altaren; voor de altaren bedekten geslachte jonge stieren de grond.</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486636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720	Ipse sedens niveo candentis limine Phoebi</a:t>
            </a:r>
          </a:p>
          <a:p>
            <a:pPr>
              <a:spcAft>
                <a:spcPts val="600"/>
              </a:spcAft>
              <a:tabLst>
                <a:tab pos="539750" algn="l"/>
              </a:tabLst>
            </a:pPr>
            <a:r>
              <a:rPr lang="nl-NL" sz="2000">
                <a:latin typeface="Calibri" panose="020F0502020204030204" pitchFamily="34" charset="0"/>
              </a:rPr>
              <a:t>721	dona recognoscit populorum aptatque superbis</a:t>
            </a:r>
          </a:p>
          <a:p>
            <a:pPr>
              <a:spcAft>
                <a:spcPts val="600"/>
              </a:spcAft>
              <a:tabLst>
                <a:tab pos="539750" algn="l"/>
              </a:tabLst>
            </a:pPr>
            <a:r>
              <a:rPr lang="nl-NL" sz="2000">
                <a:latin typeface="Calibri" panose="020F0502020204030204" pitchFamily="34" charset="0"/>
              </a:rPr>
              <a:t>722	postibus; incedunt victae longo ordine gentes,</a:t>
            </a:r>
          </a:p>
          <a:p>
            <a:pPr>
              <a:spcAft>
                <a:spcPts val="600"/>
              </a:spcAft>
              <a:tabLst>
                <a:tab pos="539750" algn="l"/>
              </a:tabLst>
            </a:pPr>
            <a:r>
              <a:rPr lang="nl-NL" sz="2000">
                <a:latin typeface="Calibri" panose="020F0502020204030204" pitchFamily="34" charset="0"/>
              </a:rPr>
              <a:t>723	quam variae linguis, habitu tam vestis et armis.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b="1" dirty="0">
                <a:solidFill>
                  <a:srgbClr val="CC0000"/>
                </a:solidFill>
              </a:rPr>
              <a:t>720</a:t>
            </a:r>
            <a:r>
              <a:rPr lang="nl-NL" sz="2000" dirty="0">
                <a:solidFill>
                  <a:srgbClr val="CC0000"/>
                </a:solidFill>
              </a:rPr>
              <a:t> Zelf zittend op de sneeuwwitte drempel van de stralende tempel van Apollo inspecteert hij de geschenken van de volkeren en bevestigt ze aan de prachtige deurposten; in een lange rij marcheren de overwonnen stammen, evenzeer verschillend in talen, als in hun klederdracht en wapens.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10805968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Octavianus Augustus</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a:latin typeface="Calibri" panose="020F0502020204030204" pitchFamily="34" charset="0"/>
              </a:rPr>
              <a:t>724	Hic Nomadum genus et discinctos Mulciber Afros,</a:t>
            </a:r>
          </a:p>
          <a:p>
            <a:pPr>
              <a:spcAft>
                <a:spcPts val="600"/>
              </a:spcAft>
              <a:tabLst>
                <a:tab pos="539750" algn="l"/>
              </a:tabLst>
            </a:pPr>
            <a:r>
              <a:rPr lang="nl-NL" sz="2000">
                <a:latin typeface="Calibri" panose="020F0502020204030204" pitchFamily="34" charset="0"/>
              </a:rPr>
              <a:t>725	hic Lelegas Carasque sagittiferosque Gelonos</a:t>
            </a:r>
          </a:p>
          <a:p>
            <a:pPr>
              <a:spcAft>
                <a:spcPts val="600"/>
              </a:spcAft>
              <a:tabLst>
                <a:tab pos="539750" algn="l"/>
              </a:tabLst>
            </a:pPr>
            <a:r>
              <a:rPr lang="nl-NL" sz="2000">
                <a:latin typeface="Calibri" panose="020F0502020204030204" pitchFamily="34" charset="0"/>
              </a:rPr>
              <a:t>726	finxerat; Euphrates ibat iam mollior undis,</a:t>
            </a:r>
          </a:p>
          <a:p>
            <a:pPr>
              <a:spcAft>
                <a:spcPts val="600"/>
              </a:spcAft>
              <a:tabLst>
                <a:tab pos="539750" algn="l"/>
              </a:tabLst>
            </a:pPr>
            <a:r>
              <a:rPr lang="nl-NL" sz="2000">
                <a:latin typeface="Calibri" panose="020F0502020204030204" pitchFamily="34" charset="0"/>
              </a:rPr>
              <a:t>727	extremique hominum Morini, Rhenusque bicornis,</a:t>
            </a:r>
          </a:p>
          <a:p>
            <a:pPr>
              <a:spcAft>
                <a:spcPts val="600"/>
              </a:spcAft>
              <a:tabLst>
                <a:tab pos="539750" algn="l"/>
              </a:tabLst>
            </a:pPr>
            <a:r>
              <a:rPr lang="nl-NL" sz="2000">
                <a:latin typeface="Calibri" panose="020F0502020204030204" pitchFamily="34" charset="0"/>
              </a:rPr>
              <a:t>728	indomitique Dahae, et pontem indignatus Araxes.</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Hier had Vulcanus het volk van de Nomaden en de Afrikanen in los gewaad (zonder gordel) </a:t>
            </a:r>
            <a:r>
              <a:rPr lang="nl-NL" sz="2000" b="1" dirty="0">
                <a:solidFill>
                  <a:srgbClr val="CC0000"/>
                </a:solidFill>
              </a:rPr>
              <a:t>725</a:t>
            </a:r>
            <a:r>
              <a:rPr lang="nl-NL" sz="2000" dirty="0">
                <a:solidFill>
                  <a:srgbClr val="CC0000"/>
                </a:solidFill>
              </a:rPr>
              <a:t> daar de </a:t>
            </a:r>
            <a:r>
              <a:rPr lang="nl-NL" sz="2000" dirty="0" err="1">
                <a:solidFill>
                  <a:srgbClr val="CC0000"/>
                </a:solidFill>
              </a:rPr>
              <a:t>Lelegen</a:t>
            </a:r>
            <a:r>
              <a:rPr lang="nl-NL" sz="2000" dirty="0">
                <a:solidFill>
                  <a:srgbClr val="CC0000"/>
                </a:solidFill>
              </a:rPr>
              <a:t> en de </a:t>
            </a:r>
            <a:r>
              <a:rPr lang="nl-NL" sz="2000" dirty="0" err="1">
                <a:solidFill>
                  <a:srgbClr val="CC0000"/>
                </a:solidFill>
              </a:rPr>
              <a:t>Cariërs</a:t>
            </a:r>
            <a:r>
              <a:rPr lang="nl-NL" sz="2000" dirty="0">
                <a:solidFill>
                  <a:srgbClr val="CC0000"/>
                </a:solidFill>
              </a:rPr>
              <a:t> en de pijlen dragende </a:t>
            </a:r>
            <a:r>
              <a:rPr lang="nl-NL" sz="2000" dirty="0" err="1">
                <a:solidFill>
                  <a:srgbClr val="CC0000"/>
                </a:solidFill>
              </a:rPr>
              <a:t>Gelonen</a:t>
            </a:r>
            <a:r>
              <a:rPr lang="nl-NL" sz="2000" dirty="0">
                <a:solidFill>
                  <a:srgbClr val="CC0000"/>
                </a:solidFill>
              </a:rPr>
              <a:t> afgebeeld; de </a:t>
            </a:r>
            <a:r>
              <a:rPr lang="nl-NL" sz="2000" dirty="0" err="1">
                <a:solidFill>
                  <a:srgbClr val="CC0000"/>
                </a:solidFill>
              </a:rPr>
              <a:t>Euphraat</a:t>
            </a:r>
            <a:r>
              <a:rPr lang="nl-NL" sz="2000" dirty="0">
                <a:solidFill>
                  <a:srgbClr val="CC0000"/>
                </a:solidFill>
              </a:rPr>
              <a:t> stroomde al kalmer (ging al zachter) met zijn water, en de </a:t>
            </a:r>
            <a:r>
              <a:rPr lang="nl-NL" sz="2000" dirty="0" err="1">
                <a:solidFill>
                  <a:srgbClr val="CC0000"/>
                </a:solidFill>
              </a:rPr>
              <a:t>versten</a:t>
            </a:r>
            <a:r>
              <a:rPr lang="nl-NL" sz="2000" dirty="0">
                <a:solidFill>
                  <a:srgbClr val="CC0000"/>
                </a:solidFill>
              </a:rPr>
              <a:t> van de mensen de </a:t>
            </a:r>
            <a:r>
              <a:rPr lang="nl-NL" sz="2000" dirty="0" err="1">
                <a:solidFill>
                  <a:srgbClr val="CC0000"/>
                </a:solidFill>
              </a:rPr>
              <a:t>Morini</a:t>
            </a:r>
            <a:r>
              <a:rPr lang="nl-NL" sz="2000" dirty="0">
                <a:solidFill>
                  <a:srgbClr val="CC0000"/>
                </a:solidFill>
              </a:rPr>
              <a:t>, en de Rijn met twee mondingen, en de ontembare </a:t>
            </a:r>
            <a:r>
              <a:rPr lang="nl-NL" sz="2000" dirty="0" err="1">
                <a:solidFill>
                  <a:srgbClr val="CC0000"/>
                </a:solidFill>
              </a:rPr>
              <a:t>Dahae</a:t>
            </a:r>
            <a:r>
              <a:rPr lang="nl-NL" sz="2000" dirty="0">
                <a:solidFill>
                  <a:srgbClr val="CC0000"/>
                </a:solidFill>
              </a:rPr>
              <a:t>, en de </a:t>
            </a:r>
            <a:r>
              <a:rPr lang="nl-NL" sz="2000" dirty="0" err="1">
                <a:solidFill>
                  <a:srgbClr val="CC0000"/>
                </a:solidFill>
              </a:rPr>
              <a:t>Araxes</a:t>
            </a:r>
            <a:r>
              <a:rPr lang="nl-NL" sz="2000" dirty="0">
                <a:solidFill>
                  <a:srgbClr val="CC0000"/>
                </a:solidFill>
              </a:rPr>
              <a:t> verontwaardigd over zijn brug. </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68742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i="1" dirty="0">
                <a:solidFill>
                  <a:srgbClr val="FFFFFF">
                    <a:lumMod val="65000"/>
                  </a:srgbClr>
                </a:solidFill>
                <a:effectLst>
                  <a:outerShdw blurRad="38100" dist="38100" dir="2700000" algn="tl">
                    <a:srgbClr val="000000">
                      <a:alpha val="43137"/>
                    </a:srgbClr>
                  </a:outerShdw>
                </a:effectLst>
                <a:latin typeface="Calibri" pitchFamily="34" charset="0"/>
              </a:rPr>
              <a:t>Epiloog</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xtBox 9"/>
          <p:cNvSpPr txBox="1"/>
          <p:nvPr/>
        </p:nvSpPr>
        <p:spPr>
          <a:xfrm>
            <a:off x="0" y="1170000"/>
            <a:ext cx="9144000" cy="2664000"/>
          </a:xfrm>
          <a:prstGeom prst="rect">
            <a:avLst/>
          </a:prstGeom>
          <a:solidFill>
            <a:schemeClr val="bg1">
              <a:lumMod val="75000"/>
              <a:alpha val="85000"/>
            </a:schemeClr>
          </a:solidFill>
          <a:effectLst/>
        </p:spPr>
        <p:txBody>
          <a:bodyPr wrap="square" lIns="360000" tIns="180000" rIns="360000" bIns="180000" rtlCol="0">
            <a:noAutofit/>
          </a:bodyPr>
          <a:lstStyle/>
          <a:p>
            <a:pPr>
              <a:spcAft>
                <a:spcPts val="600"/>
              </a:spcAft>
              <a:tabLst>
                <a:tab pos="539750" algn="l"/>
              </a:tabLst>
            </a:pPr>
            <a:r>
              <a:rPr lang="nl-NL" sz="2000" dirty="0">
                <a:latin typeface="Calibri" panose="020F0502020204030204" pitchFamily="34" charset="0"/>
              </a:rPr>
              <a:t>729	</a:t>
            </a:r>
            <a:r>
              <a:rPr lang="nl-NL" sz="2000" dirty="0" err="1">
                <a:latin typeface="Calibri" panose="020F0502020204030204" pitchFamily="34" charset="0"/>
              </a:rPr>
              <a:t>Talia</a:t>
            </a:r>
            <a:r>
              <a:rPr lang="nl-NL" sz="2000" dirty="0">
                <a:latin typeface="Calibri" panose="020F0502020204030204" pitchFamily="34" charset="0"/>
              </a:rPr>
              <a:t> per </a:t>
            </a:r>
            <a:r>
              <a:rPr lang="nl-NL" sz="2000" dirty="0" err="1">
                <a:latin typeface="Calibri" panose="020F0502020204030204" pitchFamily="34" charset="0"/>
              </a:rPr>
              <a:t>clipeum</a:t>
            </a:r>
            <a:r>
              <a:rPr lang="nl-NL" sz="2000" dirty="0">
                <a:latin typeface="Calibri" panose="020F0502020204030204" pitchFamily="34" charset="0"/>
              </a:rPr>
              <a:t> </a:t>
            </a:r>
            <a:r>
              <a:rPr lang="nl-NL" sz="2000" dirty="0" err="1">
                <a:latin typeface="Calibri" panose="020F0502020204030204" pitchFamily="34" charset="0"/>
              </a:rPr>
              <a:t>Volcani</a:t>
            </a:r>
            <a:r>
              <a:rPr lang="nl-NL" sz="2000" dirty="0">
                <a:latin typeface="Calibri" panose="020F0502020204030204" pitchFamily="34" charset="0"/>
              </a:rPr>
              <a:t>, </a:t>
            </a:r>
            <a:r>
              <a:rPr lang="nl-NL" sz="2000" dirty="0" err="1">
                <a:latin typeface="Calibri" panose="020F0502020204030204" pitchFamily="34" charset="0"/>
              </a:rPr>
              <a:t>dona</a:t>
            </a:r>
            <a:r>
              <a:rPr lang="nl-NL" sz="2000" dirty="0">
                <a:latin typeface="Calibri" panose="020F0502020204030204" pitchFamily="34" charset="0"/>
              </a:rPr>
              <a:t> parentis,</a:t>
            </a:r>
          </a:p>
          <a:p>
            <a:pPr>
              <a:spcAft>
                <a:spcPts val="600"/>
              </a:spcAft>
              <a:tabLst>
                <a:tab pos="539750" algn="l"/>
              </a:tabLst>
            </a:pPr>
            <a:r>
              <a:rPr lang="nl-NL" sz="2000" dirty="0">
                <a:latin typeface="Calibri" panose="020F0502020204030204" pitchFamily="34" charset="0"/>
              </a:rPr>
              <a:t>730	</a:t>
            </a:r>
            <a:r>
              <a:rPr lang="nl-NL" sz="2000" dirty="0" err="1">
                <a:latin typeface="Calibri" panose="020F0502020204030204" pitchFamily="34" charset="0"/>
              </a:rPr>
              <a:t>miratur</a:t>
            </a:r>
            <a:r>
              <a:rPr lang="nl-NL" sz="2000" dirty="0">
                <a:latin typeface="Calibri" panose="020F0502020204030204" pitchFamily="34" charset="0"/>
              </a:rPr>
              <a:t> </a:t>
            </a:r>
            <a:r>
              <a:rPr lang="nl-NL" sz="2000" dirty="0" err="1">
                <a:latin typeface="Calibri" panose="020F0502020204030204" pitchFamily="34" charset="0"/>
              </a:rPr>
              <a:t>rerumque</a:t>
            </a:r>
            <a:r>
              <a:rPr lang="nl-NL" sz="2000" dirty="0">
                <a:latin typeface="Calibri" panose="020F0502020204030204" pitchFamily="34" charset="0"/>
              </a:rPr>
              <a:t> </a:t>
            </a:r>
            <a:r>
              <a:rPr lang="nl-NL" sz="2000" dirty="0" err="1">
                <a:latin typeface="Calibri" panose="020F0502020204030204" pitchFamily="34" charset="0"/>
              </a:rPr>
              <a:t>ignarus</a:t>
            </a:r>
            <a:r>
              <a:rPr lang="nl-NL" sz="2000" dirty="0">
                <a:latin typeface="Calibri" panose="020F0502020204030204" pitchFamily="34" charset="0"/>
              </a:rPr>
              <a:t> </a:t>
            </a:r>
            <a:r>
              <a:rPr lang="nl-NL" sz="2000" dirty="0" err="1">
                <a:latin typeface="Calibri" panose="020F0502020204030204" pitchFamily="34" charset="0"/>
              </a:rPr>
              <a:t>imagine</a:t>
            </a:r>
            <a:r>
              <a:rPr lang="nl-NL" sz="2000" dirty="0">
                <a:latin typeface="Calibri" panose="020F0502020204030204" pitchFamily="34" charset="0"/>
              </a:rPr>
              <a:t> </a:t>
            </a:r>
            <a:r>
              <a:rPr lang="nl-NL" sz="2000" dirty="0" err="1">
                <a:latin typeface="Calibri" panose="020F0502020204030204" pitchFamily="34" charset="0"/>
              </a:rPr>
              <a:t>gaudet</a:t>
            </a:r>
            <a:endParaRPr lang="nl-NL" sz="2000" dirty="0">
              <a:latin typeface="Calibri" panose="020F0502020204030204" pitchFamily="34" charset="0"/>
            </a:endParaRPr>
          </a:p>
          <a:p>
            <a:pPr>
              <a:spcAft>
                <a:spcPts val="600"/>
              </a:spcAft>
              <a:tabLst>
                <a:tab pos="539750" algn="l"/>
              </a:tabLst>
            </a:pPr>
            <a:r>
              <a:rPr lang="nl-NL" sz="2000" dirty="0">
                <a:latin typeface="Calibri" panose="020F0502020204030204" pitchFamily="34" charset="0"/>
              </a:rPr>
              <a:t>731	</a:t>
            </a:r>
            <a:r>
              <a:rPr lang="nl-NL" sz="2000" dirty="0" err="1">
                <a:latin typeface="Calibri" panose="020F0502020204030204" pitchFamily="34" charset="0"/>
              </a:rPr>
              <a:t>attollens</a:t>
            </a:r>
            <a:r>
              <a:rPr lang="nl-NL" sz="2000" dirty="0">
                <a:latin typeface="Calibri" panose="020F0502020204030204" pitchFamily="34" charset="0"/>
              </a:rPr>
              <a:t> </a:t>
            </a:r>
            <a:r>
              <a:rPr lang="nl-NL" sz="2000" dirty="0" err="1">
                <a:latin typeface="Calibri" panose="020F0502020204030204" pitchFamily="34" charset="0"/>
              </a:rPr>
              <a:t>umero</a:t>
            </a:r>
            <a:r>
              <a:rPr lang="nl-NL" sz="2000" dirty="0">
                <a:latin typeface="Calibri" panose="020F0502020204030204" pitchFamily="34" charset="0"/>
              </a:rPr>
              <a:t> </a:t>
            </a:r>
            <a:r>
              <a:rPr lang="nl-NL" sz="2000" dirty="0" err="1">
                <a:latin typeface="Calibri" panose="020F0502020204030204" pitchFamily="34" charset="0"/>
              </a:rPr>
              <a:t>famamque</a:t>
            </a:r>
            <a:r>
              <a:rPr lang="nl-NL" sz="2000" dirty="0">
                <a:latin typeface="Calibri" panose="020F0502020204030204" pitchFamily="34" charset="0"/>
              </a:rPr>
              <a:t> et fata </a:t>
            </a:r>
            <a:r>
              <a:rPr lang="nl-NL" sz="2000" dirty="0" err="1">
                <a:latin typeface="Calibri" panose="020F0502020204030204" pitchFamily="34" charset="0"/>
              </a:rPr>
              <a:t>nepotum</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9" name="TextBox 8"/>
          <p:cNvSpPr txBox="1"/>
          <p:nvPr/>
        </p:nvSpPr>
        <p:spPr>
          <a:xfrm>
            <a:off x="-2272" y="3834000"/>
            <a:ext cx="9144000" cy="3022296"/>
          </a:xfrm>
          <a:prstGeom prst="rect">
            <a:avLst/>
          </a:prstGeom>
          <a:solidFill>
            <a:schemeClr val="bg1">
              <a:lumMod val="75000"/>
              <a:alpha val="85000"/>
            </a:schemeClr>
          </a:solidFill>
        </p:spPr>
        <p:txBody>
          <a:bodyPr wrap="square" lIns="360000" tIns="0" rIns="360000" bIns="0" rtlCol="0" anchor="t" anchorCtr="0">
            <a:noAutofit/>
          </a:bodyPr>
          <a:lstStyle/>
          <a:p>
            <a:pPr>
              <a:spcAft>
                <a:spcPts val="300"/>
              </a:spcAft>
            </a:pPr>
            <a:r>
              <a:rPr lang="nl-NL" sz="2000" dirty="0">
                <a:solidFill>
                  <a:srgbClr val="CC0000"/>
                </a:solidFill>
              </a:rPr>
              <a:t>Dit bewonderde hij op het schild van Vulcanus, een geschenk van zijn moeder, </a:t>
            </a:r>
            <a:r>
              <a:rPr lang="nl-NL" sz="2000" b="1" dirty="0">
                <a:solidFill>
                  <a:srgbClr val="CC0000"/>
                </a:solidFill>
              </a:rPr>
              <a:t>730</a:t>
            </a:r>
            <a:r>
              <a:rPr lang="nl-NL" sz="2000" dirty="0">
                <a:solidFill>
                  <a:srgbClr val="CC0000"/>
                </a:solidFill>
              </a:rPr>
              <a:t> en zonder kennis van de feiten is hij blij met de afbeelding [daarvan] terwijl hij het roemrijke lot (de roem en het lot) van zijn nageslacht op zijn schouder tilt (tillend).</a:t>
            </a:r>
          </a:p>
        </p:txBody>
      </p:sp>
      <p:sp>
        <p:nvSpPr>
          <p:cNvPr id="2" name="Actieknop: Terug 1">
            <a:hlinkClick r:id="rId2" action="ppaction://hlinksldjump" highlightClick="1"/>
          </p:cNvPr>
          <p:cNvSpPr/>
          <p:nvPr/>
        </p:nvSpPr>
        <p:spPr bwMode="auto">
          <a:xfrm>
            <a:off x="8361600" y="434118"/>
            <a:ext cx="720000" cy="288000"/>
          </a:xfrm>
          <a:prstGeom prst="actionButtonReturn">
            <a:avLst/>
          </a:prstGeom>
          <a:solidFill>
            <a:schemeClr val="bg1">
              <a:lumMod val="75000"/>
              <a:alpha val="50000"/>
            </a:schemeClr>
          </a:solidFill>
          <a:ln w="38100" cap="flat" cmpd="sng" algn="ctr">
            <a:noFill/>
            <a:prstDash val="solid"/>
            <a:round/>
            <a:headEnd type="none" w="med" len="med"/>
            <a:tailEnd type="triangl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4645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630	</a:t>
            </a:r>
            <a:r>
              <a:rPr lang="nl-NL" sz="2000" dirty="0" err="1">
                <a:latin typeface="Calibri" panose="020F0502020204030204" pitchFamily="34" charset="0"/>
              </a:rPr>
              <a:t>Fecerat</a:t>
            </a:r>
            <a:r>
              <a:rPr lang="nl-NL" sz="2000" dirty="0">
                <a:latin typeface="Calibri" panose="020F0502020204030204" pitchFamily="34" charset="0"/>
              </a:rPr>
              <a:t> et </a:t>
            </a:r>
            <a:r>
              <a:rPr lang="nl-NL" sz="2000" dirty="0" err="1">
                <a:latin typeface="Calibri" panose="020F0502020204030204" pitchFamily="34" charset="0"/>
              </a:rPr>
              <a:t>viridi</a:t>
            </a:r>
            <a:r>
              <a:rPr lang="nl-NL" sz="2000" dirty="0">
                <a:latin typeface="Calibri" panose="020F0502020204030204" pitchFamily="34" charset="0"/>
              </a:rPr>
              <a:t> </a:t>
            </a:r>
            <a:r>
              <a:rPr lang="nl-NL" sz="2000" dirty="0" err="1">
                <a:latin typeface="Calibri" panose="020F0502020204030204" pitchFamily="34" charset="0"/>
              </a:rPr>
              <a:t>fetam</a:t>
            </a:r>
            <a:r>
              <a:rPr lang="nl-NL" sz="2000" dirty="0">
                <a:latin typeface="Calibri" panose="020F0502020204030204" pitchFamily="34" charset="0"/>
              </a:rPr>
              <a:t> </a:t>
            </a:r>
            <a:r>
              <a:rPr lang="nl-NL" sz="2000" dirty="0" err="1">
                <a:latin typeface="Calibri" panose="020F0502020204030204" pitchFamily="34" charset="0"/>
              </a:rPr>
              <a:t>Mavortis</a:t>
            </a:r>
            <a:r>
              <a:rPr lang="nl-NL" sz="2000" dirty="0">
                <a:latin typeface="Calibri" panose="020F0502020204030204" pitchFamily="34" charset="0"/>
              </a:rPr>
              <a:t> in </a:t>
            </a:r>
            <a:r>
              <a:rPr lang="nl-NL" sz="2000" dirty="0" err="1">
                <a:latin typeface="Calibri" panose="020F0502020204030204" pitchFamily="34" charset="0"/>
              </a:rPr>
              <a:t>antro</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631	</a:t>
            </a:r>
            <a:r>
              <a:rPr lang="nl-NL" sz="2000" dirty="0" err="1">
                <a:latin typeface="Calibri" panose="020F0502020204030204" pitchFamily="34" charset="0"/>
              </a:rPr>
              <a:t>procubuisse</a:t>
            </a:r>
            <a:r>
              <a:rPr lang="nl-NL" sz="2000" dirty="0">
                <a:latin typeface="Calibri" panose="020F0502020204030204" pitchFamily="34" charset="0"/>
              </a:rPr>
              <a:t> </a:t>
            </a:r>
            <a:r>
              <a:rPr lang="nl-NL" sz="2000" dirty="0" err="1">
                <a:latin typeface="Calibri" panose="020F0502020204030204" pitchFamily="34" charset="0"/>
              </a:rPr>
              <a:t>lupam</a:t>
            </a:r>
            <a:r>
              <a:rPr lang="nl-NL" sz="2000" dirty="0">
                <a:latin typeface="Calibri" panose="020F0502020204030204" pitchFamily="34" charset="0"/>
              </a:rPr>
              <a:t>, </a:t>
            </a:r>
            <a:r>
              <a:rPr lang="nl-NL" sz="2000" dirty="0" err="1">
                <a:latin typeface="Calibri" panose="020F0502020204030204" pitchFamily="34" charset="0"/>
              </a:rPr>
              <a:t>geminos</a:t>
            </a:r>
            <a:r>
              <a:rPr lang="nl-NL" sz="2000" dirty="0">
                <a:latin typeface="Calibri" panose="020F0502020204030204" pitchFamily="34" charset="0"/>
              </a:rPr>
              <a:t> </a:t>
            </a:r>
            <a:r>
              <a:rPr lang="nl-NL" sz="2000" dirty="0" err="1">
                <a:latin typeface="Calibri" panose="020F0502020204030204" pitchFamily="34" charset="0"/>
              </a:rPr>
              <a:t>huic</a:t>
            </a:r>
            <a:r>
              <a:rPr lang="nl-NL" sz="2000" dirty="0">
                <a:latin typeface="Calibri" panose="020F0502020204030204" pitchFamily="34" charset="0"/>
              </a:rPr>
              <a:t> </a:t>
            </a:r>
            <a:r>
              <a:rPr lang="nl-NL" sz="2000" dirty="0" err="1">
                <a:latin typeface="Calibri" panose="020F0502020204030204" pitchFamily="34" charset="0"/>
              </a:rPr>
              <a:t>ubera</a:t>
            </a:r>
            <a:r>
              <a:rPr lang="nl-NL" sz="2000" dirty="0">
                <a:latin typeface="Calibri" panose="020F0502020204030204" pitchFamily="34" charset="0"/>
              </a:rPr>
              <a:t> </a:t>
            </a:r>
            <a:r>
              <a:rPr lang="nl-NL" sz="2000" dirty="0" err="1">
                <a:latin typeface="Calibri" panose="020F0502020204030204" pitchFamily="34" charset="0"/>
              </a:rPr>
              <a:t>circum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632	</a:t>
            </a:r>
            <a:r>
              <a:rPr lang="nl-NL" sz="2000" dirty="0" err="1">
                <a:latin typeface="Calibri" panose="020F0502020204030204" pitchFamily="34" charset="0"/>
              </a:rPr>
              <a:t>ludere</a:t>
            </a:r>
            <a:r>
              <a:rPr lang="nl-NL" sz="2000" dirty="0">
                <a:latin typeface="Calibri" panose="020F0502020204030204" pitchFamily="34" charset="0"/>
              </a:rPr>
              <a:t> </a:t>
            </a:r>
            <a:r>
              <a:rPr lang="nl-NL" sz="2000" dirty="0" err="1">
                <a:latin typeface="Calibri" panose="020F0502020204030204" pitchFamily="34" charset="0"/>
              </a:rPr>
              <a:t>pendentes</a:t>
            </a:r>
            <a:r>
              <a:rPr lang="nl-NL" sz="2000" dirty="0">
                <a:latin typeface="Calibri" panose="020F0502020204030204" pitchFamily="34" charset="0"/>
              </a:rPr>
              <a:t> </a:t>
            </a:r>
            <a:r>
              <a:rPr lang="nl-NL" sz="2000" dirty="0" err="1">
                <a:latin typeface="Calibri" panose="020F0502020204030204" pitchFamily="34" charset="0"/>
              </a:rPr>
              <a:t>pueros</a:t>
            </a:r>
            <a:r>
              <a:rPr lang="nl-NL" sz="2000" dirty="0">
                <a:latin typeface="Calibri" panose="020F0502020204030204" pitchFamily="34" charset="0"/>
              </a:rPr>
              <a:t> et </a:t>
            </a:r>
            <a:r>
              <a:rPr lang="nl-NL" sz="2000" dirty="0" err="1">
                <a:latin typeface="Calibri" panose="020F0502020204030204" pitchFamily="34" charset="0"/>
              </a:rPr>
              <a:t>lambere</a:t>
            </a:r>
            <a:r>
              <a:rPr lang="nl-NL" sz="2000" dirty="0">
                <a:latin typeface="Calibri" panose="020F0502020204030204" pitchFamily="34" charset="0"/>
              </a:rPr>
              <a:t> </a:t>
            </a:r>
            <a:r>
              <a:rPr lang="nl-NL" sz="2000" dirty="0" err="1">
                <a:latin typeface="Calibri" panose="020F0502020204030204" pitchFamily="34" charset="0"/>
              </a:rPr>
              <a:t>matrem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633	</a:t>
            </a:r>
            <a:r>
              <a:rPr lang="nl-NL" sz="2000" dirty="0" err="1">
                <a:latin typeface="Calibri" panose="020F0502020204030204" pitchFamily="34" charset="0"/>
              </a:rPr>
              <a:t>impavidos</a:t>
            </a:r>
            <a:r>
              <a:rPr lang="nl-NL" sz="2000" dirty="0">
                <a:latin typeface="Calibri" panose="020F0502020204030204" pitchFamily="34" charset="0"/>
              </a:rPr>
              <a:t>, </a:t>
            </a:r>
            <a:r>
              <a:rPr lang="nl-NL" sz="2000" dirty="0" err="1">
                <a:latin typeface="Calibri" panose="020F0502020204030204" pitchFamily="34" charset="0"/>
              </a:rPr>
              <a:t>illam</a:t>
            </a:r>
            <a:r>
              <a:rPr lang="nl-NL" sz="2000" dirty="0">
                <a:latin typeface="Calibri" panose="020F0502020204030204" pitchFamily="34" charset="0"/>
              </a:rPr>
              <a:t> </a:t>
            </a:r>
            <a:r>
              <a:rPr lang="nl-NL" sz="2000" dirty="0" err="1">
                <a:latin typeface="Calibri" panose="020F0502020204030204" pitchFamily="34" charset="0"/>
              </a:rPr>
              <a:t>tereti</a:t>
            </a:r>
            <a:r>
              <a:rPr lang="nl-NL" sz="2000" dirty="0">
                <a:latin typeface="Calibri" panose="020F0502020204030204" pitchFamily="34" charset="0"/>
              </a:rPr>
              <a:t> </a:t>
            </a:r>
            <a:r>
              <a:rPr lang="nl-NL" sz="2000" dirty="0" err="1">
                <a:latin typeface="Calibri" panose="020F0502020204030204" pitchFamily="34" charset="0"/>
              </a:rPr>
              <a:t>cervice</a:t>
            </a:r>
            <a:r>
              <a:rPr lang="nl-NL" sz="2000" dirty="0">
                <a:latin typeface="Calibri" panose="020F0502020204030204" pitchFamily="34" charset="0"/>
              </a:rPr>
              <a:t> </a:t>
            </a:r>
            <a:r>
              <a:rPr lang="nl-NL" sz="2000" dirty="0" err="1">
                <a:latin typeface="Calibri" panose="020F0502020204030204" pitchFamily="34" charset="0"/>
              </a:rPr>
              <a:t>reflexa</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634	</a:t>
            </a:r>
            <a:r>
              <a:rPr lang="nl-NL" sz="2000" dirty="0" err="1">
                <a:latin typeface="Calibri" panose="020F0502020204030204" pitchFamily="34" charset="0"/>
              </a:rPr>
              <a:t>mulcere</a:t>
            </a:r>
            <a:r>
              <a:rPr lang="nl-NL" sz="2000" dirty="0">
                <a:latin typeface="Calibri" panose="020F0502020204030204" pitchFamily="34" charset="0"/>
              </a:rPr>
              <a:t> </a:t>
            </a:r>
            <a:r>
              <a:rPr lang="nl-NL" sz="2000" dirty="0" err="1">
                <a:latin typeface="Calibri" panose="020F0502020204030204" pitchFamily="34" charset="0"/>
              </a:rPr>
              <a:t>alternos</a:t>
            </a:r>
            <a:r>
              <a:rPr lang="nl-NL" sz="2000" dirty="0">
                <a:latin typeface="Calibri" panose="020F0502020204030204" pitchFamily="34" charset="0"/>
              </a:rPr>
              <a:t> et corpora </a:t>
            </a:r>
            <a:r>
              <a:rPr lang="nl-NL" sz="2000" dirty="0" err="1">
                <a:latin typeface="Calibri" panose="020F0502020204030204" pitchFamily="34" charset="0"/>
              </a:rPr>
              <a:t>fingere</a:t>
            </a:r>
            <a:r>
              <a:rPr lang="nl-NL" sz="2000" dirty="0">
                <a:latin typeface="Calibri" panose="020F0502020204030204" pitchFamily="34" charset="0"/>
              </a:rPr>
              <a:t> lingua.</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CA5F2687-13F5-4973-9388-B6FF4C6B7757}"/>
              </a:ext>
            </a:extLst>
          </p:cNvPr>
          <p:cNvCxnSpPr/>
          <p:nvPr/>
        </p:nvCxnSpPr>
        <p:spPr bwMode="auto">
          <a:xfrm>
            <a:off x="5631708" y="4872072"/>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A9DAE999-01F8-49BE-8449-F1E8C687D2F1}"/>
              </a:ext>
            </a:extLst>
          </p:cNvPr>
          <p:cNvCxnSpPr>
            <a:cxnSpLocks/>
          </p:cNvCxnSpPr>
          <p:nvPr/>
        </p:nvCxnSpPr>
        <p:spPr bwMode="auto">
          <a:xfrm>
            <a:off x="1204832" y="1985928"/>
            <a:ext cx="720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F813EF0-564E-4FF3-836B-007670F92A7B}"/>
              </a:ext>
            </a:extLst>
          </p:cNvPr>
          <p:cNvCxnSpPr/>
          <p:nvPr/>
        </p:nvCxnSpPr>
        <p:spPr bwMode="auto">
          <a:xfrm>
            <a:off x="1168832" y="2827720"/>
            <a:ext cx="123856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4F813EF0-564E-4FF3-836B-007670F92A7B}"/>
              </a:ext>
            </a:extLst>
          </p:cNvPr>
          <p:cNvCxnSpPr/>
          <p:nvPr/>
        </p:nvCxnSpPr>
        <p:spPr bwMode="auto">
          <a:xfrm>
            <a:off x="1168832" y="3669512"/>
            <a:ext cx="68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1">
            <a:extLst>
              <a:ext uri="{FF2B5EF4-FFF2-40B4-BE49-F238E27FC236}">
                <a16:creationId xmlns="" xmlns:a16="http://schemas.microsoft.com/office/drawing/2014/main" id="{4F813EF0-564E-4FF3-836B-007670F92A7B}"/>
              </a:ext>
            </a:extLst>
          </p:cNvPr>
          <p:cNvCxnSpPr/>
          <p:nvPr/>
        </p:nvCxnSpPr>
        <p:spPr bwMode="auto">
          <a:xfrm>
            <a:off x="1940512" y="3669512"/>
            <a:ext cx="1044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1">
            <a:extLst>
              <a:ext uri="{FF2B5EF4-FFF2-40B4-BE49-F238E27FC236}">
                <a16:creationId xmlns="" xmlns:a16="http://schemas.microsoft.com/office/drawing/2014/main" id="{4F813EF0-564E-4FF3-836B-007670F92A7B}"/>
              </a:ext>
            </a:extLst>
          </p:cNvPr>
          <p:cNvCxnSpPr/>
          <p:nvPr/>
        </p:nvCxnSpPr>
        <p:spPr bwMode="auto">
          <a:xfrm>
            <a:off x="4090976" y="3670212"/>
            <a:ext cx="84179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1">
            <a:extLst>
              <a:ext uri="{FF2B5EF4-FFF2-40B4-BE49-F238E27FC236}">
                <a16:creationId xmlns="" xmlns:a16="http://schemas.microsoft.com/office/drawing/2014/main" id="{4F813EF0-564E-4FF3-836B-007670F92A7B}"/>
              </a:ext>
            </a:extLst>
          </p:cNvPr>
          <p:cNvCxnSpPr/>
          <p:nvPr/>
        </p:nvCxnSpPr>
        <p:spPr bwMode="auto">
          <a:xfrm>
            <a:off x="4331488" y="4511304"/>
            <a:ext cx="661408"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1">
            <a:extLst>
              <a:ext uri="{FF2B5EF4-FFF2-40B4-BE49-F238E27FC236}">
                <a16:creationId xmlns="" xmlns:a16="http://schemas.microsoft.com/office/drawing/2014/main" id="{4F813EF0-564E-4FF3-836B-007670F92A7B}"/>
              </a:ext>
            </a:extLst>
          </p:cNvPr>
          <p:cNvCxnSpPr/>
          <p:nvPr/>
        </p:nvCxnSpPr>
        <p:spPr bwMode="auto">
          <a:xfrm>
            <a:off x="1204832" y="5353096"/>
            <a:ext cx="84179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11">
            <a:extLst>
              <a:ext uri="{FF2B5EF4-FFF2-40B4-BE49-F238E27FC236}">
                <a16:creationId xmlns="" xmlns:a16="http://schemas.microsoft.com/office/drawing/2014/main" id="{4F813EF0-564E-4FF3-836B-007670F92A7B}"/>
              </a:ext>
            </a:extLst>
          </p:cNvPr>
          <p:cNvCxnSpPr/>
          <p:nvPr/>
        </p:nvCxnSpPr>
        <p:spPr bwMode="auto">
          <a:xfrm>
            <a:off x="4090976" y="5353096"/>
            <a:ext cx="75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Freeform 40">
            <a:extLst>
              <a:ext uri="{FF2B5EF4-FFF2-40B4-BE49-F238E27FC236}">
                <a16:creationId xmlns="" xmlns:a16="http://schemas.microsoft.com/office/drawing/2014/main" id="{33D10C2B-25A1-483B-959B-254381F06A1A}"/>
              </a:ext>
            </a:extLst>
          </p:cNvPr>
          <p:cNvSpPr/>
          <p:nvPr/>
        </p:nvSpPr>
        <p:spPr bwMode="auto">
          <a:xfrm>
            <a:off x="2223798" y="160171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Freeform 41">
            <a:extLst>
              <a:ext uri="{FF2B5EF4-FFF2-40B4-BE49-F238E27FC236}">
                <a16:creationId xmlns="" xmlns:a16="http://schemas.microsoft.com/office/drawing/2014/main" id="{28293107-A79A-4855-BFF6-5F75FB636F68}"/>
              </a:ext>
            </a:extLst>
          </p:cNvPr>
          <p:cNvSpPr/>
          <p:nvPr/>
        </p:nvSpPr>
        <p:spPr bwMode="auto">
          <a:xfrm flipH="1">
            <a:off x="2981896" y="2464286"/>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EFA41150-C356-4294-BE84-D1C292A59771}"/>
              </a:ext>
            </a:extLst>
          </p:cNvPr>
          <p:cNvSpPr/>
          <p:nvPr/>
        </p:nvSpPr>
        <p:spPr bwMode="auto">
          <a:xfrm>
            <a:off x="1626112" y="2213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5" name="Rounded Rectangle 12">
            <a:extLst>
              <a:ext uri="{FF2B5EF4-FFF2-40B4-BE49-F238E27FC236}">
                <a16:creationId xmlns="" xmlns:a16="http://schemas.microsoft.com/office/drawing/2014/main" id="{2E991CC7-8E7C-4357-AAC8-E0F2CC2D6C4F}"/>
              </a:ext>
            </a:extLst>
          </p:cNvPr>
          <p:cNvSpPr/>
          <p:nvPr/>
        </p:nvSpPr>
        <p:spPr bwMode="auto">
          <a:xfrm>
            <a:off x="2660512" y="2213998"/>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Vrije vorm 33"/>
          <p:cNvSpPr/>
          <p:nvPr/>
        </p:nvSpPr>
        <p:spPr bwMode="auto">
          <a:xfrm>
            <a:off x="3909060" y="1538740"/>
            <a:ext cx="1196340" cy="267200"/>
          </a:xfrm>
          <a:custGeom>
            <a:avLst/>
            <a:gdLst>
              <a:gd name="connsiteX0" fmla="*/ 0 w 1196340"/>
              <a:gd name="connsiteY0" fmla="*/ 213860 h 267200"/>
              <a:gd name="connsiteX1" fmla="*/ 685800 w 1196340"/>
              <a:gd name="connsiteY1" fmla="*/ 500 h 267200"/>
              <a:gd name="connsiteX2" fmla="*/ 1196340 w 1196340"/>
              <a:gd name="connsiteY2" fmla="*/ 267200 h 267200"/>
            </a:gdLst>
            <a:ahLst/>
            <a:cxnLst>
              <a:cxn ang="0">
                <a:pos x="connsiteX0" y="connsiteY0"/>
              </a:cxn>
              <a:cxn ang="0">
                <a:pos x="connsiteX1" y="connsiteY1"/>
              </a:cxn>
              <a:cxn ang="0">
                <a:pos x="connsiteX2" y="connsiteY2"/>
              </a:cxn>
            </a:cxnLst>
            <a:rect l="l" t="t" r="r" b="b"/>
            <a:pathLst>
              <a:path w="1196340" h="267200">
                <a:moveTo>
                  <a:pt x="0" y="213860"/>
                </a:moveTo>
                <a:cubicBezTo>
                  <a:pt x="243205" y="102735"/>
                  <a:pt x="486410" y="-8390"/>
                  <a:pt x="685800" y="500"/>
                </a:cubicBezTo>
                <a:cubicBezTo>
                  <a:pt x="885190" y="9390"/>
                  <a:pt x="1040765" y="138295"/>
                  <a:pt x="1196340" y="26720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5" name="Vrije vorm 34"/>
          <p:cNvSpPr/>
          <p:nvPr/>
        </p:nvSpPr>
        <p:spPr bwMode="auto">
          <a:xfrm>
            <a:off x="2453640" y="1470529"/>
            <a:ext cx="1440180" cy="312551"/>
          </a:xfrm>
          <a:custGeom>
            <a:avLst/>
            <a:gdLst>
              <a:gd name="connsiteX0" fmla="*/ 0 w 1440180"/>
              <a:gd name="connsiteY0" fmla="*/ 282071 h 312551"/>
              <a:gd name="connsiteX1" fmla="*/ 457200 w 1440180"/>
              <a:gd name="connsiteY1" fmla="*/ 131 h 312551"/>
              <a:gd name="connsiteX2" fmla="*/ 1440180 w 1440180"/>
              <a:gd name="connsiteY2" fmla="*/ 312551 h 312551"/>
            </a:gdLst>
            <a:ahLst/>
            <a:cxnLst>
              <a:cxn ang="0">
                <a:pos x="connsiteX0" y="connsiteY0"/>
              </a:cxn>
              <a:cxn ang="0">
                <a:pos x="connsiteX1" y="connsiteY1"/>
              </a:cxn>
              <a:cxn ang="0">
                <a:pos x="connsiteX2" y="connsiteY2"/>
              </a:cxn>
            </a:cxnLst>
            <a:rect l="l" t="t" r="r" b="b"/>
            <a:pathLst>
              <a:path w="1440180" h="312551">
                <a:moveTo>
                  <a:pt x="0" y="282071"/>
                </a:moveTo>
                <a:cubicBezTo>
                  <a:pt x="108585" y="138561"/>
                  <a:pt x="217170" y="-4949"/>
                  <a:pt x="457200" y="131"/>
                </a:cubicBezTo>
                <a:cubicBezTo>
                  <a:pt x="697230" y="5211"/>
                  <a:pt x="1068705" y="158881"/>
                  <a:pt x="1440180" y="312551"/>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7" name="Freeform 40">
            <a:extLst>
              <a:ext uri="{FF2B5EF4-FFF2-40B4-BE49-F238E27FC236}">
                <a16:creationId xmlns="" xmlns:a16="http://schemas.microsoft.com/office/drawing/2014/main" id="{33D10C2B-25A1-483B-959B-254381F06A1A}"/>
              </a:ext>
            </a:extLst>
          </p:cNvPr>
          <p:cNvSpPr/>
          <p:nvPr/>
        </p:nvSpPr>
        <p:spPr bwMode="auto">
          <a:xfrm>
            <a:off x="3204000" y="2464286"/>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8" name="Freeform 41">
            <a:extLst>
              <a:ext uri="{FF2B5EF4-FFF2-40B4-BE49-F238E27FC236}">
                <a16:creationId xmlns="" xmlns:a16="http://schemas.microsoft.com/office/drawing/2014/main" id="{28293107-A79A-4855-BFF6-5F75FB636F68}"/>
              </a:ext>
            </a:extLst>
          </p:cNvPr>
          <p:cNvSpPr/>
          <p:nvPr/>
        </p:nvSpPr>
        <p:spPr bwMode="auto">
          <a:xfrm flipH="1">
            <a:off x="3583177" y="329284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9" name="Rounded Rectangle 12">
            <a:extLst>
              <a:ext uri="{FF2B5EF4-FFF2-40B4-BE49-F238E27FC236}">
                <a16:creationId xmlns="" xmlns:a16="http://schemas.microsoft.com/office/drawing/2014/main" id="{EFA41150-C356-4294-BE84-D1C292A59771}"/>
              </a:ext>
            </a:extLst>
          </p:cNvPr>
          <p:cNvSpPr/>
          <p:nvPr/>
        </p:nvSpPr>
        <p:spPr bwMode="auto">
          <a:xfrm>
            <a:off x="1385216" y="30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0" name="Rounded Rectangle 12">
            <a:extLst>
              <a:ext uri="{FF2B5EF4-FFF2-40B4-BE49-F238E27FC236}">
                <a16:creationId xmlns="" xmlns:a16="http://schemas.microsoft.com/office/drawing/2014/main" id="{2E991CC7-8E7C-4357-AAC8-E0F2CC2D6C4F}"/>
              </a:ext>
            </a:extLst>
          </p:cNvPr>
          <p:cNvSpPr/>
          <p:nvPr/>
        </p:nvSpPr>
        <p:spPr bwMode="auto">
          <a:xfrm>
            <a:off x="3248021" y="30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6" name="Vrije vorm 35"/>
          <p:cNvSpPr/>
          <p:nvPr/>
        </p:nvSpPr>
        <p:spPr bwMode="auto">
          <a:xfrm>
            <a:off x="3224366" y="2867025"/>
            <a:ext cx="480859" cy="600075"/>
          </a:xfrm>
          <a:custGeom>
            <a:avLst/>
            <a:gdLst>
              <a:gd name="connsiteX0" fmla="*/ 583525 w 583525"/>
              <a:gd name="connsiteY0" fmla="*/ 0 h 600075"/>
              <a:gd name="connsiteX1" fmla="*/ 12025 w 583525"/>
              <a:gd name="connsiteY1" fmla="*/ 390525 h 600075"/>
              <a:gd name="connsiteX2" fmla="*/ 250150 w 583525"/>
              <a:gd name="connsiteY2" fmla="*/ 600075 h 600075"/>
              <a:gd name="connsiteX0" fmla="*/ 480859 w 480859"/>
              <a:gd name="connsiteY0" fmla="*/ 0 h 600075"/>
              <a:gd name="connsiteX1" fmla="*/ 26040 w 480859"/>
              <a:gd name="connsiteY1" fmla="*/ 307182 h 600075"/>
              <a:gd name="connsiteX2" fmla="*/ 147484 w 480859"/>
              <a:gd name="connsiteY2" fmla="*/ 600075 h 600075"/>
            </a:gdLst>
            <a:ahLst/>
            <a:cxnLst>
              <a:cxn ang="0">
                <a:pos x="connsiteX0" y="connsiteY0"/>
              </a:cxn>
              <a:cxn ang="0">
                <a:pos x="connsiteX1" y="connsiteY1"/>
              </a:cxn>
              <a:cxn ang="0">
                <a:pos x="connsiteX2" y="connsiteY2"/>
              </a:cxn>
            </a:cxnLst>
            <a:rect l="l" t="t" r="r" b="b"/>
            <a:pathLst>
              <a:path w="480859" h="600075">
                <a:moveTo>
                  <a:pt x="480859" y="0"/>
                </a:moveTo>
                <a:cubicBezTo>
                  <a:pt x="222890" y="145256"/>
                  <a:pt x="81602" y="207170"/>
                  <a:pt x="26040" y="307182"/>
                </a:cubicBezTo>
                <a:cubicBezTo>
                  <a:pt x="-29523" y="407195"/>
                  <a:pt x="640" y="545306"/>
                  <a:pt x="147484" y="60007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1" name="Vrije vorm 40"/>
          <p:cNvSpPr/>
          <p:nvPr/>
        </p:nvSpPr>
        <p:spPr bwMode="auto">
          <a:xfrm>
            <a:off x="2459995" y="1990725"/>
            <a:ext cx="616580" cy="657225"/>
          </a:xfrm>
          <a:custGeom>
            <a:avLst/>
            <a:gdLst>
              <a:gd name="connsiteX0" fmla="*/ 616580 w 616580"/>
              <a:gd name="connsiteY0" fmla="*/ 0 h 657225"/>
              <a:gd name="connsiteX1" fmla="*/ 6980 w 616580"/>
              <a:gd name="connsiteY1" fmla="*/ 390525 h 657225"/>
              <a:gd name="connsiteX2" fmla="*/ 340355 w 616580"/>
              <a:gd name="connsiteY2" fmla="*/ 657225 h 657225"/>
            </a:gdLst>
            <a:ahLst/>
            <a:cxnLst>
              <a:cxn ang="0">
                <a:pos x="connsiteX0" y="connsiteY0"/>
              </a:cxn>
              <a:cxn ang="0">
                <a:pos x="connsiteX1" y="connsiteY1"/>
              </a:cxn>
              <a:cxn ang="0">
                <a:pos x="connsiteX2" y="connsiteY2"/>
              </a:cxn>
            </a:cxnLst>
            <a:rect l="l" t="t" r="r" b="b"/>
            <a:pathLst>
              <a:path w="616580" h="657225">
                <a:moveTo>
                  <a:pt x="616580" y="0"/>
                </a:moveTo>
                <a:cubicBezTo>
                  <a:pt x="334798" y="140494"/>
                  <a:pt x="53017" y="280988"/>
                  <a:pt x="6980" y="390525"/>
                </a:cubicBezTo>
                <a:cubicBezTo>
                  <a:pt x="-39057" y="500062"/>
                  <a:pt x="150649" y="578643"/>
                  <a:pt x="340355" y="65722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3" name="Freeform 40">
            <a:extLst>
              <a:ext uri="{FF2B5EF4-FFF2-40B4-BE49-F238E27FC236}">
                <a16:creationId xmlns="" xmlns:a16="http://schemas.microsoft.com/office/drawing/2014/main" id="{33D10C2B-25A1-483B-959B-254381F06A1A}"/>
              </a:ext>
            </a:extLst>
          </p:cNvPr>
          <p:cNvSpPr/>
          <p:nvPr/>
        </p:nvSpPr>
        <p:spPr bwMode="auto">
          <a:xfrm>
            <a:off x="4151488" y="246857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4" name="Freeform 41">
            <a:extLst>
              <a:ext uri="{FF2B5EF4-FFF2-40B4-BE49-F238E27FC236}">
                <a16:creationId xmlns="" xmlns:a16="http://schemas.microsoft.com/office/drawing/2014/main" id="{28293107-A79A-4855-BFF6-5F75FB636F68}"/>
              </a:ext>
            </a:extLst>
          </p:cNvPr>
          <p:cNvSpPr/>
          <p:nvPr/>
        </p:nvSpPr>
        <p:spPr bwMode="auto">
          <a:xfrm flipH="1">
            <a:off x="5894816" y="246972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6" name="Freeform 40">
            <a:extLst>
              <a:ext uri="{FF2B5EF4-FFF2-40B4-BE49-F238E27FC236}">
                <a16:creationId xmlns="" xmlns:a16="http://schemas.microsoft.com/office/drawing/2014/main" id="{33D10C2B-25A1-483B-959B-254381F06A1A}"/>
              </a:ext>
            </a:extLst>
          </p:cNvPr>
          <p:cNvSpPr/>
          <p:nvPr/>
        </p:nvSpPr>
        <p:spPr bwMode="auto">
          <a:xfrm>
            <a:off x="1865737" y="3292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8" name="Freeform 41">
            <a:extLst>
              <a:ext uri="{FF2B5EF4-FFF2-40B4-BE49-F238E27FC236}">
                <a16:creationId xmlns="" xmlns:a16="http://schemas.microsoft.com/office/drawing/2014/main" id="{28293107-A79A-4855-BFF6-5F75FB636F68}"/>
              </a:ext>
            </a:extLst>
          </p:cNvPr>
          <p:cNvSpPr/>
          <p:nvPr/>
        </p:nvSpPr>
        <p:spPr bwMode="auto">
          <a:xfrm flipH="1">
            <a:off x="2847045" y="3294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42" name="Vrije vorm 41"/>
          <p:cNvSpPr/>
          <p:nvPr/>
        </p:nvSpPr>
        <p:spPr bwMode="auto">
          <a:xfrm>
            <a:off x="2349500" y="3123155"/>
            <a:ext cx="1029494" cy="354264"/>
          </a:xfrm>
          <a:custGeom>
            <a:avLst/>
            <a:gdLst>
              <a:gd name="connsiteX0" fmla="*/ 0 w 965200"/>
              <a:gd name="connsiteY0" fmla="*/ 268781 h 395781"/>
              <a:gd name="connsiteX1" fmla="*/ 406400 w 965200"/>
              <a:gd name="connsiteY1" fmla="*/ 2081 h 395781"/>
              <a:gd name="connsiteX2" fmla="*/ 965200 w 965200"/>
              <a:gd name="connsiteY2" fmla="*/ 395781 h 395781"/>
              <a:gd name="connsiteX0" fmla="*/ 0 w 991394"/>
              <a:gd name="connsiteY0" fmla="*/ 267745 h 354264"/>
              <a:gd name="connsiteX1" fmla="*/ 406400 w 991394"/>
              <a:gd name="connsiteY1" fmla="*/ 1045 h 354264"/>
              <a:gd name="connsiteX2" fmla="*/ 991394 w 991394"/>
              <a:gd name="connsiteY2" fmla="*/ 354264 h 354264"/>
              <a:gd name="connsiteX0" fmla="*/ 0 w 1029494"/>
              <a:gd name="connsiteY0" fmla="*/ 267745 h 354264"/>
              <a:gd name="connsiteX1" fmla="*/ 406400 w 1029494"/>
              <a:gd name="connsiteY1" fmla="*/ 1045 h 354264"/>
              <a:gd name="connsiteX2" fmla="*/ 1029494 w 1029494"/>
              <a:gd name="connsiteY2" fmla="*/ 354264 h 354264"/>
            </a:gdLst>
            <a:ahLst/>
            <a:cxnLst>
              <a:cxn ang="0">
                <a:pos x="connsiteX0" y="connsiteY0"/>
              </a:cxn>
              <a:cxn ang="0">
                <a:pos x="connsiteX1" y="connsiteY1"/>
              </a:cxn>
              <a:cxn ang="0">
                <a:pos x="connsiteX2" y="connsiteY2"/>
              </a:cxn>
            </a:cxnLst>
            <a:rect l="l" t="t" r="r" b="b"/>
            <a:pathLst>
              <a:path w="1029494" h="354264">
                <a:moveTo>
                  <a:pt x="0" y="267745"/>
                </a:moveTo>
                <a:cubicBezTo>
                  <a:pt x="122766" y="123811"/>
                  <a:pt x="234818" y="-13375"/>
                  <a:pt x="406400" y="1045"/>
                </a:cubicBezTo>
                <a:cubicBezTo>
                  <a:pt x="577982" y="15465"/>
                  <a:pt x="1029494" y="354264"/>
                  <a:pt x="1029494" y="35426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9" name="Freeform 40">
            <a:extLst>
              <a:ext uri="{FF2B5EF4-FFF2-40B4-BE49-F238E27FC236}">
                <a16:creationId xmlns="" xmlns:a16="http://schemas.microsoft.com/office/drawing/2014/main" id="{33D10C2B-25A1-483B-959B-254381F06A1A}"/>
              </a:ext>
            </a:extLst>
          </p:cNvPr>
          <p:cNvSpPr/>
          <p:nvPr/>
        </p:nvSpPr>
        <p:spPr bwMode="auto">
          <a:xfrm>
            <a:off x="3810702" y="3292848"/>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0" name="Freeform 41">
            <a:extLst>
              <a:ext uri="{FF2B5EF4-FFF2-40B4-BE49-F238E27FC236}">
                <a16:creationId xmlns="" xmlns:a16="http://schemas.microsoft.com/office/drawing/2014/main" id="{28293107-A79A-4855-BFF6-5F75FB636F68}"/>
              </a:ext>
            </a:extLst>
          </p:cNvPr>
          <p:cNvSpPr/>
          <p:nvPr/>
        </p:nvSpPr>
        <p:spPr bwMode="auto">
          <a:xfrm flipH="1">
            <a:off x="2070044" y="411739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1" name="Rounded Rectangle 12">
            <a:extLst>
              <a:ext uri="{FF2B5EF4-FFF2-40B4-BE49-F238E27FC236}">
                <a16:creationId xmlns="" xmlns:a16="http://schemas.microsoft.com/office/drawing/2014/main" id="{EFA41150-C356-4294-BE84-D1C292A59771}"/>
              </a:ext>
            </a:extLst>
          </p:cNvPr>
          <p:cNvSpPr/>
          <p:nvPr/>
        </p:nvSpPr>
        <p:spPr bwMode="auto">
          <a:xfrm>
            <a:off x="4334132" y="307800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2" name="Afgeronde rechthoek 59">
            <a:extLst>
              <a:ext uri="{FF2B5EF4-FFF2-40B4-BE49-F238E27FC236}">
                <a16:creationId xmlns="" xmlns:a16="http://schemas.microsoft.com/office/drawing/2014/main" id="{4777BE75-4B13-4033-84B0-08BCBDE532E4}"/>
              </a:ext>
            </a:extLst>
          </p:cNvPr>
          <p:cNvSpPr/>
          <p:nvPr/>
        </p:nvSpPr>
        <p:spPr bwMode="auto">
          <a:xfrm>
            <a:off x="1511122" y="38629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3" name="Linkeraccolade 52">
            <a:extLst>
              <a:ext uri="{FF2B5EF4-FFF2-40B4-BE49-F238E27FC236}">
                <a16:creationId xmlns="" xmlns:a16="http://schemas.microsoft.com/office/drawing/2014/main" id="{9BBF9C08-82D6-415A-9A75-5073723F8097}"/>
              </a:ext>
            </a:extLst>
          </p:cNvPr>
          <p:cNvSpPr/>
          <p:nvPr/>
        </p:nvSpPr>
        <p:spPr bwMode="auto">
          <a:xfrm>
            <a:off x="1267476" y="3803355"/>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4" name="Linkeraccolade 53">
            <a:extLst>
              <a:ext uri="{FF2B5EF4-FFF2-40B4-BE49-F238E27FC236}">
                <a16:creationId xmlns="" xmlns:a16="http://schemas.microsoft.com/office/drawing/2014/main" id="{7F29BD27-EE71-49E9-BE8F-8C10CE7B5D8C}"/>
              </a:ext>
            </a:extLst>
          </p:cNvPr>
          <p:cNvSpPr/>
          <p:nvPr/>
        </p:nvSpPr>
        <p:spPr bwMode="auto">
          <a:xfrm flipH="1">
            <a:off x="1740368" y="3808979"/>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55" name="Rounded Rectangle 12">
            <a:extLst>
              <a:ext uri="{FF2B5EF4-FFF2-40B4-BE49-F238E27FC236}">
                <a16:creationId xmlns="" xmlns:a16="http://schemas.microsoft.com/office/drawing/2014/main" id="{2E991CC7-8E7C-4357-AAC8-E0F2CC2D6C4F}"/>
              </a:ext>
            </a:extLst>
          </p:cNvPr>
          <p:cNvSpPr/>
          <p:nvPr/>
        </p:nvSpPr>
        <p:spPr bwMode="auto">
          <a:xfrm>
            <a:off x="5279018" y="307739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6" name="Freeform 40">
            <a:extLst>
              <a:ext uri="{FF2B5EF4-FFF2-40B4-BE49-F238E27FC236}">
                <a16:creationId xmlns="" xmlns:a16="http://schemas.microsoft.com/office/drawing/2014/main" id="{33D10C2B-25A1-483B-959B-254381F06A1A}"/>
              </a:ext>
            </a:extLst>
          </p:cNvPr>
          <p:cNvSpPr/>
          <p:nvPr/>
        </p:nvSpPr>
        <p:spPr bwMode="auto">
          <a:xfrm>
            <a:off x="2315769" y="411739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7" name="Freeform 41">
            <a:extLst>
              <a:ext uri="{FF2B5EF4-FFF2-40B4-BE49-F238E27FC236}">
                <a16:creationId xmlns="" xmlns:a16="http://schemas.microsoft.com/office/drawing/2014/main" id="{28293107-A79A-4855-BFF6-5F75FB636F68}"/>
              </a:ext>
            </a:extLst>
          </p:cNvPr>
          <p:cNvSpPr/>
          <p:nvPr/>
        </p:nvSpPr>
        <p:spPr bwMode="auto">
          <a:xfrm flipH="1">
            <a:off x="2741356" y="496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8" name="Rounded Rectangle 12">
            <a:extLst>
              <a:ext uri="{FF2B5EF4-FFF2-40B4-BE49-F238E27FC236}">
                <a16:creationId xmlns="" xmlns:a16="http://schemas.microsoft.com/office/drawing/2014/main" id="{EFA41150-C356-4294-BE84-D1C292A59771}"/>
              </a:ext>
            </a:extLst>
          </p:cNvPr>
          <p:cNvSpPr/>
          <p:nvPr/>
        </p:nvSpPr>
        <p:spPr bwMode="auto">
          <a:xfrm>
            <a:off x="1454365" y="473322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9" name="Rounded Rectangle 12">
            <a:extLst>
              <a:ext uri="{FF2B5EF4-FFF2-40B4-BE49-F238E27FC236}">
                <a16:creationId xmlns="" xmlns:a16="http://schemas.microsoft.com/office/drawing/2014/main" id="{2E991CC7-8E7C-4357-AAC8-E0F2CC2D6C4F}"/>
              </a:ext>
            </a:extLst>
          </p:cNvPr>
          <p:cNvSpPr/>
          <p:nvPr/>
        </p:nvSpPr>
        <p:spPr bwMode="auto">
          <a:xfrm>
            <a:off x="2439085" y="386297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2" name="Freeform 40">
            <a:extLst>
              <a:ext uri="{FF2B5EF4-FFF2-40B4-BE49-F238E27FC236}">
                <a16:creationId xmlns="" xmlns:a16="http://schemas.microsoft.com/office/drawing/2014/main" id="{33D10C2B-25A1-483B-959B-254381F06A1A}"/>
              </a:ext>
            </a:extLst>
          </p:cNvPr>
          <p:cNvSpPr/>
          <p:nvPr/>
        </p:nvSpPr>
        <p:spPr bwMode="auto">
          <a:xfrm>
            <a:off x="2889184" y="4116243"/>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3" name="Freeform 41">
            <a:extLst>
              <a:ext uri="{FF2B5EF4-FFF2-40B4-BE49-F238E27FC236}">
                <a16:creationId xmlns="" xmlns:a16="http://schemas.microsoft.com/office/drawing/2014/main" id="{28293107-A79A-4855-BFF6-5F75FB636F68}"/>
              </a:ext>
            </a:extLst>
          </p:cNvPr>
          <p:cNvSpPr/>
          <p:nvPr/>
        </p:nvSpPr>
        <p:spPr bwMode="auto">
          <a:xfrm flipH="1">
            <a:off x="4890373" y="411739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4" name="Afgeronde rechthoek 59">
            <a:extLst>
              <a:ext uri="{FF2B5EF4-FFF2-40B4-BE49-F238E27FC236}">
                <a16:creationId xmlns="" xmlns:a16="http://schemas.microsoft.com/office/drawing/2014/main" id="{4777BE75-4B13-4033-84B0-08BCBDE532E4}"/>
              </a:ext>
            </a:extLst>
          </p:cNvPr>
          <p:cNvSpPr/>
          <p:nvPr/>
        </p:nvSpPr>
        <p:spPr bwMode="auto">
          <a:xfrm>
            <a:off x="2329449" y="473826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5" name="Linkeraccolade 64">
            <a:extLst>
              <a:ext uri="{FF2B5EF4-FFF2-40B4-BE49-F238E27FC236}">
                <a16:creationId xmlns="" xmlns:a16="http://schemas.microsoft.com/office/drawing/2014/main" id="{9BBF9C08-82D6-415A-9A75-5073723F8097}"/>
              </a:ext>
            </a:extLst>
          </p:cNvPr>
          <p:cNvSpPr/>
          <p:nvPr/>
        </p:nvSpPr>
        <p:spPr bwMode="auto">
          <a:xfrm>
            <a:off x="2085803" y="4678645"/>
            <a:ext cx="337485"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6" name="Linkeraccolade 65">
            <a:extLst>
              <a:ext uri="{FF2B5EF4-FFF2-40B4-BE49-F238E27FC236}">
                <a16:creationId xmlns="" xmlns:a16="http://schemas.microsoft.com/office/drawing/2014/main" id="{7F29BD27-EE71-49E9-BE8F-8C10CE7B5D8C}"/>
              </a:ext>
            </a:extLst>
          </p:cNvPr>
          <p:cNvSpPr/>
          <p:nvPr/>
        </p:nvSpPr>
        <p:spPr bwMode="auto">
          <a:xfrm flipH="1">
            <a:off x="2558695" y="4684269"/>
            <a:ext cx="338400" cy="432000"/>
          </a:xfrm>
          <a:prstGeom prst="leftBrace">
            <a:avLst>
              <a:gd name="adj1" fmla="val 35163"/>
              <a:gd name="adj2" fmla="val 50000"/>
            </a:avLst>
          </a:prstGeom>
          <a:noFill/>
          <a:ln w="31750" cap="flat" cmpd="sng" algn="ctr">
            <a:solidFill>
              <a:schemeClr val="bg1"/>
            </a:solidFill>
            <a:prstDash val="solid"/>
            <a:round/>
            <a:headEnd type="none" w="med" len="med"/>
            <a:tailEnd type="non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67" name="Freeform 40">
            <a:extLst>
              <a:ext uri="{FF2B5EF4-FFF2-40B4-BE49-F238E27FC236}">
                <a16:creationId xmlns="" xmlns:a16="http://schemas.microsoft.com/office/drawing/2014/main" id="{33D10C2B-25A1-483B-959B-254381F06A1A}"/>
              </a:ext>
            </a:extLst>
          </p:cNvPr>
          <p:cNvSpPr/>
          <p:nvPr/>
        </p:nvSpPr>
        <p:spPr bwMode="auto">
          <a:xfrm>
            <a:off x="2970000" y="496708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8" name="Freeform 41">
            <a:extLst>
              <a:ext uri="{FF2B5EF4-FFF2-40B4-BE49-F238E27FC236}">
                <a16:creationId xmlns="" xmlns:a16="http://schemas.microsoft.com/office/drawing/2014/main" id="{28293107-A79A-4855-BFF6-5F75FB636F68}"/>
              </a:ext>
            </a:extLst>
          </p:cNvPr>
          <p:cNvSpPr/>
          <p:nvPr/>
        </p:nvSpPr>
        <p:spPr bwMode="auto">
          <a:xfrm flipH="1">
            <a:off x="5388062" y="4968234"/>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9" name="Rounded Rectangle 12">
            <a:extLst>
              <a:ext uri="{FF2B5EF4-FFF2-40B4-BE49-F238E27FC236}">
                <a16:creationId xmlns="" xmlns:a16="http://schemas.microsoft.com/office/drawing/2014/main" id="{EFA41150-C356-4294-BE84-D1C292A59771}"/>
              </a:ext>
            </a:extLst>
          </p:cNvPr>
          <p:cNvSpPr/>
          <p:nvPr/>
        </p:nvSpPr>
        <p:spPr bwMode="auto">
          <a:xfrm>
            <a:off x="4306976" y="473322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0" name="Rounded Rectangle 12">
            <a:extLst>
              <a:ext uri="{FF2B5EF4-FFF2-40B4-BE49-F238E27FC236}">
                <a16:creationId xmlns="" xmlns:a16="http://schemas.microsoft.com/office/drawing/2014/main" id="{2E991CC7-8E7C-4357-AAC8-E0F2CC2D6C4F}"/>
              </a:ext>
            </a:extLst>
          </p:cNvPr>
          <p:cNvSpPr/>
          <p:nvPr/>
        </p:nvSpPr>
        <p:spPr bwMode="auto">
          <a:xfrm>
            <a:off x="3464085" y="474477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0" name="Rounded Rectangle 12">
            <a:extLst>
              <a:ext uri="{FF2B5EF4-FFF2-40B4-BE49-F238E27FC236}">
                <a16:creationId xmlns="" xmlns:a16="http://schemas.microsoft.com/office/drawing/2014/main" id="{6040DAAE-4493-4BC4-A151-C661D1EAF074}"/>
              </a:ext>
            </a:extLst>
          </p:cNvPr>
          <p:cNvSpPr/>
          <p:nvPr/>
        </p:nvSpPr>
        <p:spPr bwMode="auto">
          <a:xfrm>
            <a:off x="2034897" y="1359991"/>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1" name="Rounded Rectangle 12">
            <a:extLst>
              <a:ext uri="{FF2B5EF4-FFF2-40B4-BE49-F238E27FC236}">
                <a16:creationId xmlns="" xmlns:a16="http://schemas.microsoft.com/office/drawing/2014/main" id="{1467E41C-AC6D-4560-BB71-6C5A8D960222}"/>
              </a:ext>
            </a:extLst>
          </p:cNvPr>
          <p:cNvSpPr/>
          <p:nvPr/>
        </p:nvSpPr>
        <p:spPr bwMode="auto">
          <a:xfrm>
            <a:off x="3027045" y="2213964"/>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1" name="Rounded Rectangle 12">
            <a:extLst>
              <a:ext uri="{FF2B5EF4-FFF2-40B4-BE49-F238E27FC236}">
                <a16:creationId xmlns="" xmlns:a16="http://schemas.microsoft.com/office/drawing/2014/main" id="{FE6DA3C4-41BC-44BB-8B35-F4F9D4B2F61D}"/>
              </a:ext>
            </a:extLst>
          </p:cNvPr>
          <p:cNvSpPr/>
          <p:nvPr/>
        </p:nvSpPr>
        <p:spPr bwMode="auto">
          <a:xfrm>
            <a:off x="3633322" y="3081015"/>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2" name="Rounded Rectangle 12">
            <a:extLst>
              <a:ext uri="{FF2B5EF4-FFF2-40B4-BE49-F238E27FC236}">
                <a16:creationId xmlns="" xmlns:a16="http://schemas.microsoft.com/office/drawing/2014/main" id="{39C89688-CE16-4E24-905C-2975D4A71860}"/>
              </a:ext>
            </a:extLst>
          </p:cNvPr>
          <p:cNvSpPr/>
          <p:nvPr/>
        </p:nvSpPr>
        <p:spPr bwMode="auto">
          <a:xfrm>
            <a:off x="2070007" y="3857355"/>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73" name="Rounded Rectangle 12">
            <a:extLst>
              <a:ext uri="{FF2B5EF4-FFF2-40B4-BE49-F238E27FC236}">
                <a16:creationId xmlns="" xmlns:a16="http://schemas.microsoft.com/office/drawing/2014/main" id="{2410B386-71D4-4C1F-A465-7E3CC5B0A67A}"/>
              </a:ext>
            </a:extLst>
          </p:cNvPr>
          <p:cNvSpPr/>
          <p:nvPr/>
        </p:nvSpPr>
        <p:spPr bwMode="auto">
          <a:xfrm>
            <a:off x="3009263" y="4738269"/>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36831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outVertic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arn(outVertic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37"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arn(outVertical)">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barn(outVertical)">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ipe(left)">
                                      <p:cBhvr>
                                        <p:cTn id="54" dur="500"/>
                                        <p:tgtEl>
                                          <p:spTgt spid="22"/>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right)">
                                      <p:cBhvr>
                                        <p:cTn id="57" dur="500"/>
                                        <p:tgtEl>
                                          <p:spTgt spid="23"/>
                                        </p:tgtEl>
                                      </p:cBhvr>
                                    </p:animEffect>
                                  </p:childTnLst>
                                </p:cTn>
                              </p:par>
                            </p:childTnLst>
                          </p:cTn>
                        </p:par>
                        <p:par>
                          <p:cTn id="58" fill="hold">
                            <p:stCondLst>
                              <p:cond delay="500"/>
                            </p:stCondLst>
                            <p:childTnLst>
                              <p:par>
                                <p:cTn id="59" presetID="31" presetClass="entr" presetSubtype="0"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750" fill="hold"/>
                                        <p:tgtEl>
                                          <p:spTgt spid="24"/>
                                        </p:tgtEl>
                                        <p:attrNameLst>
                                          <p:attrName>ppt_w</p:attrName>
                                        </p:attrNameLst>
                                      </p:cBhvr>
                                      <p:tavLst>
                                        <p:tav tm="0">
                                          <p:val>
                                            <p:fltVal val="0"/>
                                          </p:val>
                                        </p:tav>
                                        <p:tav tm="100000">
                                          <p:val>
                                            <p:strVal val="#ppt_w"/>
                                          </p:val>
                                        </p:tav>
                                      </p:tavLst>
                                    </p:anim>
                                    <p:anim calcmode="lin" valueType="num">
                                      <p:cBhvr>
                                        <p:cTn id="62" dur="750" fill="hold"/>
                                        <p:tgtEl>
                                          <p:spTgt spid="24"/>
                                        </p:tgtEl>
                                        <p:attrNameLst>
                                          <p:attrName>ppt_h</p:attrName>
                                        </p:attrNameLst>
                                      </p:cBhvr>
                                      <p:tavLst>
                                        <p:tav tm="0">
                                          <p:val>
                                            <p:fltVal val="0"/>
                                          </p:val>
                                        </p:tav>
                                        <p:tav tm="100000">
                                          <p:val>
                                            <p:strVal val="#ppt_h"/>
                                          </p:val>
                                        </p:tav>
                                      </p:tavLst>
                                    </p:anim>
                                    <p:anim calcmode="lin" valueType="num">
                                      <p:cBhvr>
                                        <p:cTn id="63" dur="750" fill="hold"/>
                                        <p:tgtEl>
                                          <p:spTgt spid="24"/>
                                        </p:tgtEl>
                                        <p:attrNameLst>
                                          <p:attrName>style.rotation</p:attrName>
                                        </p:attrNameLst>
                                      </p:cBhvr>
                                      <p:tavLst>
                                        <p:tav tm="0">
                                          <p:val>
                                            <p:fltVal val="90"/>
                                          </p:val>
                                        </p:tav>
                                        <p:tav tm="100000">
                                          <p:val>
                                            <p:fltVal val="0"/>
                                          </p:val>
                                        </p:tav>
                                      </p:tavLst>
                                    </p:anim>
                                    <p:animEffect transition="in" filter="fade">
                                      <p:cBhvr>
                                        <p:cTn id="64" dur="750"/>
                                        <p:tgtEl>
                                          <p:spTgt spid="24"/>
                                        </p:tgtEl>
                                      </p:cBhvr>
                                    </p:animEffect>
                                  </p:childTnLst>
                                </p:cTn>
                              </p:par>
                            </p:childTnLst>
                          </p:cTn>
                        </p:par>
                        <p:par>
                          <p:cTn id="65" fill="hold">
                            <p:stCondLst>
                              <p:cond delay="1250"/>
                            </p:stCondLst>
                            <p:childTnLst>
                              <p:par>
                                <p:cTn id="66" presetID="31"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 calcmode="lin" valueType="num">
                                      <p:cBhvr>
                                        <p:cTn id="68" dur="750" fill="hold"/>
                                        <p:tgtEl>
                                          <p:spTgt spid="60"/>
                                        </p:tgtEl>
                                        <p:attrNameLst>
                                          <p:attrName>ppt_w</p:attrName>
                                        </p:attrNameLst>
                                      </p:cBhvr>
                                      <p:tavLst>
                                        <p:tav tm="0">
                                          <p:val>
                                            <p:fltVal val="0"/>
                                          </p:val>
                                        </p:tav>
                                        <p:tav tm="100000">
                                          <p:val>
                                            <p:strVal val="#ppt_w"/>
                                          </p:val>
                                        </p:tav>
                                      </p:tavLst>
                                    </p:anim>
                                    <p:anim calcmode="lin" valueType="num">
                                      <p:cBhvr>
                                        <p:cTn id="69" dur="750" fill="hold"/>
                                        <p:tgtEl>
                                          <p:spTgt spid="60"/>
                                        </p:tgtEl>
                                        <p:attrNameLst>
                                          <p:attrName>ppt_h</p:attrName>
                                        </p:attrNameLst>
                                      </p:cBhvr>
                                      <p:tavLst>
                                        <p:tav tm="0">
                                          <p:val>
                                            <p:fltVal val="0"/>
                                          </p:val>
                                        </p:tav>
                                        <p:tav tm="100000">
                                          <p:val>
                                            <p:strVal val="#ppt_h"/>
                                          </p:val>
                                        </p:tav>
                                      </p:tavLst>
                                    </p:anim>
                                    <p:anim calcmode="lin" valueType="num">
                                      <p:cBhvr>
                                        <p:cTn id="70" dur="750" fill="hold"/>
                                        <p:tgtEl>
                                          <p:spTgt spid="60"/>
                                        </p:tgtEl>
                                        <p:attrNameLst>
                                          <p:attrName>style.rotation</p:attrName>
                                        </p:attrNameLst>
                                      </p:cBhvr>
                                      <p:tavLst>
                                        <p:tav tm="0">
                                          <p:val>
                                            <p:fltVal val="90"/>
                                          </p:val>
                                        </p:tav>
                                        <p:tav tm="100000">
                                          <p:val>
                                            <p:fltVal val="0"/>
                                          </p:val>
                                        </p:tav>
                                      </p:tavLst>
                                    </p:anim>
                                    <p:animEffect transition="in" filter="fade">
                                      <p:cBhvr>
                                        <p:cTn id="71" dur="750"/>
                                        <p:tgtEl>
                                          <p:spTgt spid="60"/>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750" fill="hold"/>
                                        <p:tgtEl>
                                          <p:spTgt spid="25"/>
                                        </p:tgtEl>
                                        <p:attrNameLst>
                                          <p:attrName>ppt_w</p:attrName>
                                        </p:attrNameLst>
                                      </p:cBhvr>
                                      <p:tavLst>
                                        <p:tav tm="0">
                                          <p:val>
                                            <p:fltVal val="0"/>
                                          </p:val>
                                        </p:tav>
                                        <p:tav tm="100000">
                                          <p:val>
                                            <p:strVal val="#ppt_w"/>
                                          </p:val>
                                        </p:tav>
                                      </p:tavLst>
                                    </p:anim>
                                    <p:anim calcmode="lin" valueType="num">
                                      <p:cBhvr>
                                        <p:cTn id="77" dur="750" fill="hold"/>
                                        <p:tgtEl>
                                          <p:spTgt spid="25"/>
                                        </p:tgtEl>
                                        <p:attrNameLst>
                                          <p:attrName>ppt_h</p:attrName>
                                        </p:attrNameLst>
                                      </p:cBhvr>
                                      <p:tavLst>
                                        <p:tav tm="0">
                                          <p:val>
                                            <p:fltVal val="0"/>
                                          </p:val>
                                        </p:tav>
                                        <p:tav tm="100000">
                                          <p:val>
                                            <p:strVal val="#ppt_h"/>
                                          </p:val>
                                        </p:tav>
                                      </p:tavLst>
                                    </p:anim>
                                    <p:anim calcmode="lin" valueType="num">
                                      <p:cBhvr>
                                        <p:cTn id="78" dur="750" fill="hold"/>
                                        <p:tgtEl>
                                          <p:spTgt spid="25"/>
                                        </p:tgtEl>
                                        <p:attrNameLst>
                                          <p:attrName>style.rotation</p:attrName>
                                        </p:attrNameLst>
                                      </p:cBhvr>
                                      <p:tavLst>
                                        <p:tav tm="0">
                                          <p:val>
                                            <p:fltVal val="90"/>
                                          </p:val>
                                        </p:tav>
                                        <p:tav tm="100000">
                                          <p:val>
                                            <p:fltVal val="0"/>
                                          </p:val>
                                        </p:tav>
                                      </p:tavLst>
                                    </p:anim>
                                    <p:animEffect transition="in" filter="fade">
                                      <p:cBhvr>
                                        <p:cTn id="79" dur="750"/>
                                        <p:tgtEl>
                                          <p:spTgt spid="2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wipe(up)">
                                      <p:cBhvr>
                                        <p:cTn id="84" dur="500"/>
                                        <p:tgtEl>
                                          <p:spTgt spid="4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wipe(left)">
                                      <p:cBhvr>
                                        <p:cTn id="89" dur="5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wipe(left)">
                                      <p:cBhvr>
                                        <p:cTn id="94" dur="500"/>
                                        <p:tgtEl>
                                          <p:spTgt spid="35"/>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wipe(left)">
                                      <p:cBhvr>
                                        <p:cTn id="99" dur="500"/>
                                        <p:tgtEl>
                                          <p:spTgt spid="37"/>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wipe(right)">
                                      <p:cBhvr>
                                        <p:cTn id="102" dur="500"/>
                                        <p:tgtEl>
                                          <p:spTgt spid="38"/>
                                        </p:tgtEl>
                                      </p:cBhvr>
                                    </p:animEffect>
                                  </p:childTnLst>
                                </p:cTn>
                              </p:par>
                            </p:childTnLst>
                          </p:cTn>
                        </p:par>
                        <p:par>
                          <p:cTn id="103" fill="hold">
                            <p:stCondLst>
                              <p:cond delay="500"/>
                            </p:stCondLst>
                            <p:childTnLst>
                              <p:par>
                                <p:cTn id="104" presetID="31" presetClass="entr" presetSubtype="0"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750" fill="hold"/>
                                        <p:tgtEl>
                                          <p:spTgt spid="39"/>
                                        </p:tgtEl>
                                        <p:attrNameLst>
                                          <p:attrName>ppt_w</p:attrName>
                                        </p:attrNameLst>
                                      </p:cBhvr>
                                      <p:tavLst>
                                        <p:tav tm="0">
                                          <p:val>
                                            <p:fltVal val="0"/>
                                          </p:val>
                                        </p:tav>
                                        <p:tav tm="100000">
                                          <p:val>
                                            <p:strVal val="#ppt_w"/>
                                          </p:val>
                                        </p:tav>
                                      </p:tavLst>
                                    </p:anim>
                                    <p:anim calcmode="lin" valueType="num">
                                      <p:cBhvr>
                                        <p:cTn id="107" dur="750" fill="hold"/>
                                        <p:tgtEl>
                                          <p:spTgt spid="39"/>
                                        </p:tgtEl>
                                        <p:attrNameLst>
                                          <p:attrName>ppt_h</p:attrName>
                                        </p:attrNameLst>
                                      </p:cBhvr>
                                      <p:tavLst>
                                        <p:tav tm="0">
                                          <p:val>
                                            <p:fltVal val="0"/>
                                          </p:val>
                                        </p:tav>
                                        <p:tav tm="100000">
                                          <p:val>
                                            <p:strVal val="#ppt_h"/>
                                          </p:val>
                                        </p:tav>
                                      </p:tavLst>
                                    </p:anim>
                                    <p:anim calcmode="lin" valueType="num">
                                      <p:cBhvr>
                                        <p:cTn id="108" dur="750" fill="hold"/>
                                        <p:tgtEl>
                                          <p:spTgt spid="39"/>
                                        </p:tgtEl>
                                        <p:attrNameLst>
                                          <p:attrName>style.rotation</p:attrName>
                                        </p:attrNameLst>
                                      </p:cBhvr>
                                      <p:tavLst>
                                        <p:tav tm="0">
                                          <p:val>
                                            <p:fltVal val="90"/>
                                          </p:val>
                                        </p:tav>
                                        <p:tav tm="100000">
                                          <p:val>
                                            <p:fltVal val="0"/>
                                          </p:val>
                                        </p:tav>
                                      </p:tavLst>
                                    </p:anim>
                                    <p:animEffect transition="in" filter="fade">
                                      <p:cBhvr>
                                        <p:cTn id="109" dur="750"/>
                                        <p:tgtEl>
                                          <p:spTgt spid="39"/>
                                        </p:tgtEl>
                                      </p:cBhvr>
                                    </p:animEffect>
                                  </p:childTnLst>
                                </p:cTn>
                              </p:par>
                            </p:childTnLst>
                          </p:cTn>
                        </p:par>
                        <p:par>
                          <p:cTn id="110" fill="hold">
                            <p:stCondLst>
                              <p:cond delay="1250"/>
                            </p:stCondLst>
                            <p:childTnLst>
                              <p:par>
                                <p:cTn id="111" presetID="31" presetClass="entr" presetSubtype="0" fill="hold" grpId="0" nodeType="afterEffect">
                                  <p:stCondLst>
                                    <p:cond delay="0"/>
                                  </p:stCondLst>
                                  <p:childTnLst>
                                    <p:set>
                                      <p:cBhvr>
                                        <p:cTn id="112" dur="1" fill="hold">
                                          <p:stCondLst>
                                            <p:cond delay="0"/>
                                          </p:stCondLst>
                                        </p:cTn>
                                        <p:tgtEl>
                                          <p:spTgt spid="61"/>
                                        </p:tgtEl>
                                        <p:attrNameLst>
                                          <p:attrName>style.visibility</p:attrName>
                                        </p:attrNameLst>
                                      </p:cBhvr>
                                      <p:to>
                                        <p:strVal val="visible"/>
                                      </p:to>
                                    </p:set>
                                    <p:anim calcmode="lin" valueType="num">
                                      <p:cBhvr>
                                        <p:cTn id="113" dur="750" fill="hold"/>
                                        <p:tgtEl>
                                          <p:spTgt spid="61"/>
                                        </p:tgtEl>
                                        <p:attrNameLst>
                                          <p:attrName>ppt_w</p:attrName>
                                        </p:attrNameLst>
                                      </p:cBhvr>
                                      <p:tavLst>
                                        <p:tav tm="0">
                                          <p:val>
                                            <p:fltVal val="0"/>
                                          </p:val>
                                        </p:tav>
                                        <p:tav tm="100000">
                                          <p:val>
                                            <p:strVal val="#ppt_w"/>
                                          </p:val>
                                        </p:tav>
                                      </p:tavLst>
                                    </p:anim>
                                    <p:anim calcmode="lin" valueType="num">
                                      <p:cBhvr>
                                        <p:cTn id="114" dur="750" fill="hold"/>
                                        <p:tgtEl>
                                          <p:spTgt spid="61"/>
                                        </p:tgtEl>
                                        <p:attrNameLst>
                                          <p:attrName>ppt_h</p:attrName>
                                        </p:attrNameLst>
                                      </p:cBhvr>
                                      <p:tavLst>
                                        <p:tav tm="0">
                                          <p:val>
                                            <p:fltVal val="0"/>
                                          </p:val>
                                        </p:tav>
                                        <p:tav tm="100000">
                                          <p:val>
                                            <p:strVal val="#ppt_h"/>
                                          </p:val>
                                        </p:tav>
                                      </p:tavLst>
                                    </p:anim>
                                    <p:anim calcmode="lin" valueType="num">
                                      <p:cBhvr>
                                        <p:cTn id="115" dur="750" fill="hold"/>
                                        <p:tgtEl>
                                          <p:spTgt spid="61"/>
                                        </p:tgtEl>
                                        <p:attrNameLst>
                                          <p:attrName>style.rotation</p:attrName>
                                        </p:attrNameLst>
                                      </p:cBhvr>
                                      <p:tavLst>
                                        <p:tav tm="0">
                                          <p:val>
                                            <p:fltVal val="90"/>
                                          </p:val>
                                        </p:tav>
                                        <p:tav tm="100000">
                                          <p:val>
                                            <p:fltVal val="0"/>
                                          </p:val>
                                        </p:tav>
                                      </p:tavLst>
                                    </p:anim>
                                    <p:animEffect transition="in" filter="fade">
                                      <p:cBhvr>
                                        <p:cTn id="116" dur="750"/>
                                        <p:tgtEl>
                                          <p:spTgt spid="61"/>
                                        </p:tgtEl>
                                      </p:cBhvr>
                                    </p:animEffect>
                                  </p:childTnLst>
                                </p:cTn>
                              </p:par>
                            </p:childTnLst>
                          </p:cTn>
                        </p:par>
                      </p:childTnLst>
                    </p:cTn>
                  </p:par>
                  <p:par>
                    <p:cTn id="117" fill="hold">
                      <p:stCondLst>
                        <p:cond delay="indefinite"/>
                      </p:stCondLst>
                      <p:childTnLst>
                        <p:par>
                          <p:cTn id="118" fill="hold">
                            <p:stCondLst>
                              <p:cond delay="0"/>
                            </p:stCondLst>
                            <p:childTnLst>
                              <p:par>
                                <p:cTn id="119" presetID="31" presetClass="entr" presetSubtype="0"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 calcmode="lin" valueType="num">
                                      <p:cBhvr>
                                        <p:cTn id="121" dur="750" fill="hold"/>
                                        <p:tgtEl>
                                          <p:spTgt spid="40"/>
                                        </p:tgtEl>
                                        <p:attrNameLst>
                                          <p:attrName>ppt_w</p:attrName>
                                        </p:attrNameLst>
                                      </p:cBhvr>
                                      <p:tavLst>
                                        <p:tav tm="0">
                                          <p:val>
                                            <p:fltVal val="0"/>
                                          </p:val>
                                        </p:tav>
                                        <p:tav tm="100000">
                                          <p:val>
                                            <p:strVal val="#ppt_w"/>
                                          </p:val>
                                        </p:tav>
                                      </p:tavLst>
                                    </p:anim>
                                    <p:anim calcmode="lin" valueType="num">
                                      <p:cBhvr>
                                        <p:cTn id="122" dur="750" fill="hold"/>
                                        <p:tgtEl>
                                          <p:spTgt spid="40"/>
                                        </p:tgtEl>
                                        <p:attrNameLst>
                                          <p:attrName>ppt_h</p:attrName>
                                        </p:attrNameLst>
                                      </p:cBhvr>
                                      <p:tavLst>
                                        <p:tav tm="0">
                                          <p:val>
                                            <p:fltVal val="0"/>
                                          </p:val>
                                        </p:tav>
                                        <p:tav tm="100000">
                                          <p:val>
                                            <p:strVal val="#ppt_h"/>
                                          </p:val>
                                        </p:tav>
                                      </p:tavLst>
                                    </p:anim>
                                    <p:anim calcmode="lin" valueType="num">
                                      <p:cBhvr>
                                        <p:cTn id="123" dur="750" fill="hold"/>
                                        <p:tgtEl>
                                          <p:spTgt spid="40"/>
                                        </p:tgtEl>
                                        <p:attrNameLst>
                                          <p:attrName>style.rotation</p:attrName>
                                        </p:attrNameLst>
                                      </p:cBhvr>
                                      <p:tavLst>
                                        <p:tav tm="0">
                                          <p:val>
                                            <p:fltVal val="90"/>
                                          </p:val>
                                        </p:tav>
                                        <p:tav tm="100000">
                                          <p:val>
                                            <p:fltVal val="0"/>
                                          </p:val>
                                        </p:tav>
                                      </p:tavLst>
                                    </p:anim>
                                    <p:animEffect transition="in" filter="fade">
                                      <p:cBhvr>
                                        <p:cTn id="124" dur="750"/>
                                        <p:tgtEl>
                                          <p:spTgt spid="40"/>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1" fill="hold" grpId="0" nodeType="clickEffect">
                                  <p:stCondLst>
                                    <p:cond delay="0"/>
                                  </p:stCondLst>
                                  <p:childTnLst>
                                    <p:set>
                                      <p:cBhvr>
                                        <p:cTn id="128" dur="1" fill="hold">
                                          <p:stCondLst>
                                            <p:cond delay="0"/>
                                          </p:stCondLst>
                                        </p:cTn>
                                        <p:tgtEl>
                                          <p:spTgt spid="36"/>
                                        </p:tgtEl>
                                        <p:attrNameLst>
                                          <p:attrName>style.visibility</p:attrName>
                                        </p:attrNameLst>
                                      </p:cBhvr>
                                      <p:to>
                                        <p:strVal val="visible"/>
                                      </p:to>
                                    </p:set>
                                    <p:animEffect transition="in" filter="wipe(up)">
                                      <p:cBhvr>
                                        <p:cTn id="129" dur="500"/>
                                        <p:tgtEl>
                                          <p:spTgt spid="36"/>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wipe(left)">
                                      <p:cBhvr>
                                        <p:cTn id="134" dur="500"/>
                                        <p:tgtEl>
                                          <p:spTgt spid="43"/>
                                        </p:tgtEl>
                                      </p:cBhvr>
                                    </p:animEffect>
                                  </p:childTnLst>
                                </p:cTn>
                              </p:par>
                              <p:par>
                                <p:cTn id="135" presetID="22" presetClass="entr" presetSubtype="2" fill="hold" grpId="0" nodeType="withEffect">
                                  <p:stCondLst>
                                    <p:cond delay="0"/>
                                  </p:stCondLst>
                                  <p:childTnLst>
                                    <p:set>
                                      <p:cBhvr>
                                        <p:cTn id="136" dur="1" fill="hold">
                                          <p:stCondLst>
                                            <p:cond delay="0"/>
                                          </p:stCondLst>
                                        </p:cTn>
                                        <p:tgtEl>
                                          <p:spTgt spid="44"/>
                                        </p:tgtEl>
                                        <p:attrNameLst>
                                          <p:attrName>style.visibility</p:attrName>
                                        </p:attrNameLst>
                                      </p:cBhvr>
                                      <p:to>
                                        <p:strVal val="visible"/>
                                      </p:to>
                                    </p:set>
                                    <p:animEffect transition="in" filter="wipe(right)">
                                      <p:cBhvr>
                                        <p:cTn id="137" dur="500"/>
                                        <p:tgtEl>
                                          <p:spTgt spid="44"/>
                                        </p:tgtEl>
                                      </p:cBhvr>
                                    </p:animEffect>
                                  </p:childTnLst>
                                </p:cTn>
                              </p:par>
                              <p:par>
                                <p:cTn id="138" presetID="22" presetClass="entr" presetSubtype="8" fill="hold" grpId="0" nodeType="withEffect">
                                  <p:stCondLst>
                                    <p:cond delay="0"/>
                                  </p:stCondLst>
                                  <p:childTnLst>
                                    <p:set>
                                      <p:cBhvr>
                                        <p:cTn id="139" dur="1" fill="hold">
                                          <p:stCondLst>
                                            <p:cond delay="0"/>
                                          </p:stCondLst>
                                        </p:cTn>
                                        <p:tgtEl>
                                          <p:spTgt spid="46"/>
                                        </p:tgtEl>
                                        <p:attrNameLst>
                                          <p:attrName>style.visibility</p:attrName>
                                        </p:attrNameLst>
                                      </p:cBhvr>
                                      <p:to>
                                        <p:strVal val="visible"/>
                                      </p:to>
                                    </p:set>
                                    <p:animEffect transition="in" filter="wipe(left)">
                                      <p:cBhvr>
                                        <p:cTn id="140" dur="500"/>
                                        <p:tgtEl>
                                          <p:spTgt spid="46"/>
                                        </p:tgtEl>
                                      </p:cBhvr>
                                    </p:animEffect>
                                  </p:childTnLst>
                                </p:cTn>
                              </p:par>
                              <p:par>
                                <p:cTn id="141" presetID="22" presetClass="entr" presetSubtype="2"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Effect transition="in" filter="wipe(right)">
                                      <p:cBhvr>
                                        <p:cTn id="143" dur="500"/>
                                        <p:tgtEl>
                                          <p:spTgt spid="48"/>
                                        </p:tgtEl>
                                      </p:cBhvr>
                                    </p:animEffect>
                                  </p:childTnLst>
                                </p:cTn>
                              </p:par>
                            </p:childTnLst>
                          </p:cTn>
                        </p:par>
                        <p:par>
                          <p:cTn id="144" fill="hold">
                            <p:stCondLst>
                              <p:cond delay="500"/>
                            </p:stCondLst>
                            <p:childTnLst>
                              <p:par>
                                <p:cTn id="145" presetID="22" presetClass="entr" presetSubtype="8" fill="hold" grpId="0" nodeType="afterEffect">
                                  <p:stCondLst>
                                    <p:cond delay="0"/>
                                  </p:stCondLst>
                                  <p:childTnLst>
                                    <p:set>
                                      <p:cBhvr>
                                        <p:cTn id="146" dur="1" fill="hold">
                                          <p:stCondLst>
                                            <p:cond delay="0"/>
                                          </p:stCondLst>
                                        </p:cTn>
                                        <p:tgtEl>
                                          <p:spTgt spid="42"/>
                                        </p:tgtEl>
                                        <p:attrNameLst>
                                          <p:attrName>style.visibility</p:attrName>
                                        </p:attrNameLst>
                                      </p:cBhvr>
                                      <p:to>
                                        <p:strVal val="visible"/>
                                      </p:to>
                                    </p:set>
                                    <p:animEffect transition="in" filter="wipe(left)">
                                      <p:cBhvr>
                                        <p:cTn id="147" dur="500"/>
                                        <p:tgtEl>
                                          <p:spTgt spid="42"/>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8" fill="hold" grpId="0" nodeType="clickEffect">
                                  <p:stCondLst>
                                    <p:cond delay="0"/>
                                  </p:stCondLst>
                                  <p:childTnLst>
                                    <p:set>
                                      <p:cBhvr>
                                        <p:cTn id="151" dur="1" fill="hold">
                                          <p:stCondLst>
                                            <p:cond delay="0"/>
                                          </p:stCondLst>
                                        </p:cTn>
                                        <p:tgtEl>
                                          <p:spTgt spid="49"/>
                                        </p:tgtEl>
                                        <p:attrNameLst>
                                          <p:attrName>style.visibility</p:attrName>
                                        </p:attrNameLst>
                                      </p:cBhvr>
                                      <p:to>
                                        <p:strVal val="visible"/>
                                      </p:to>
                                    </p:set>
                                    <p:animEffect transition="in" filter="wipe(left)">
                                      <p:cBhvr>
                                        <p:cTn id="152" dur="500"/>
                                        <p:tgtEl>
                                          <p:spTgt spid="49"/>
                                        </p:tgtEl>
                                      </p:cBhvr>
                                    </p:animEffect>
                                  </p:childTnLst>
                                </p:cTn>
                              </p:par>
                              <p:par>
                                <p:cTn id="153" presetID="22" presetClass="entr" presetSubtype="2" fill="hold" grpId="0" nodeType="withEffect">
                                  <p:stCondLst>
                                    <p:cond delay="0"/>
                                  </p:stCondLst>
                                  <p:childTnLst>
                                    <p:set>
                                      <p:cBhvr>
                                        <p:cTn id="154" dur="1" fill="hold">
                                          <p:stCondLst>
                                            <p:cond delay="0"/>
                                          </p:stCondLst>
                                        </p:cTn>
                                        <p:tgtEl>
                                          <p:spTgt spid="50"/>
                                        </p:tgtEl>
                                        <p:attrNameLst>
                                          <p:attrName>style.visibility</p:attrName>
                                        </p:attrNameLst>
                                      </p:cBhvr>
                                      <p:to>
                                        <p:strVal val="visible"/>
                                      </p:to>
                                    </p:set>
                                    <p:animEffect transition="in" filter="wipe(right)">
                                      <p:cBhvr>
                                        <p:cTn id="155" dur="500"/>
                                        <p:tgtEl>
                                          <p:spTgt spid="50"/>
                                        </p:tgtEl>
                                      </p:cBhvr>
                                    </p:animEffect>
                                  </p:childTnLst>
                                </p:cTn>
                              </p:par>
                            </p:childTnLst>
                          </p:cTn>
                        </p:par>
                        <p:par>
                          <p:cTn id="156" fill="hold">
                            <p:stCondLst>
                              <p:cond delay="500"/>
                            </p:stCondLst>
                            <p:childTnLst>
                              <p:par>
                                <p:cTn id="157" presetID="31" presetClass="entr" presetSubtype="0" fill="hold" grpId="0" nodeType="afterEffect">
                                  <p:stCondLst>
                                    <p:cond delay="0"/>
                                  </p:stCondLst>
                                  <p:childTnLst>
                                    <p:set>
                                      <p:cBhvr>
                                        <p:cTn id="158" dur="1" fill="hold">
                                          <p:stCondLst>
                                            <p:cond delay="0"/>
                                          </p:stCondLst>
                                        </p:cTn>
                                        <p:tgtEl>
                                          <p:spTgt spid="51"/>
                                        </p:tgtEl>
                                        <p:attrNameLst>
                                          <p:attrName>style.visibility</p:attrName>
                                        </p:attrNameLst>
                                      </p:cBhvr>
                                      <p:to>
                                        <p:strVal val="visible"/>
                                      </p:to>
                                    </p:set>
                                    <p:anim calcmode="lin" valueType="num">
                                      <p:cBhvr>
                                        <p:cTn id="159" dur="750" fill="hold"/>
                                        <p:tgtEl>
                                          <p:spTgt spid="51"/>
                                        </p:tgtEl>
                                        <p:attrNameLst>
                                          <p:attrName>ppt_w</p:attrName>
                                        </p:attrNameLst>
                                      </p:cBhvr>
                                      <p:tavLst>
                                        <p:tav tm="0">
                                          <p:val>
                                            <p:fltVal val="0"/>
                                          </p:val>
                                        </p:tav>
                                        <p:tav tm="100000">
                                          <p:val>
                                            <p:strVal val="#ppt_w"/>
                                          </p:val>
                                        </p:tav>
                                      </p:tavLst>
                                    </p:anim>
                                    <p:anim calcmode="lin" valueType="num">
                                      <p:cBhvr>
                                        <p:cTn id="160" dur="750" fill="hold"/>
                                        <p:tgtEl>
                                          <p:spTgt spid="51"/>
                                        </p:tgtEl>
                                        <p:attrNameLst>
                                          <p:attrName>ppt_h</p:attrName>
                                        </p:attrNameLst>
                                      </p:cBhvr>
                                      <p:tavLst>
                                        <p:tav tm="0">
                                          <p:val>
                                            <p:fltVal val="0"/>
                                          </p:val>
                                        </p:tav>
                                        <p:tav tm="100000">
                                          <p:val>
                                            <p:strVal val="#ppt_h"/>
                                          </p:val>
                                        </p:tav>
                                      </p:tavLst>
                                    </p:anim>
                                    <p:anim calcmode="lin" valueType="num">
                                      <p:cBhvr>
                                        <p:cTn id="161" dur="750" fill="hold"/>
                                        <p:tgtEl>
                                          <p:spTgt spid="51"/>
                                        </p:tgtEl>
                                        <p:attrNameLst>
                                          <p:attrName>style.rotation</p:attrName>
                                        </p:attrNameLst>
                                      </p:cBhvr>
                                      <p:tavLst>
                                        <p:tav tm="0">
                                          <p:val>
                                            <p:fltVal val="90"/>
                                          </p:val>
                                        </p:tav>
                                        <p:tav tm="100000">
                                          <p:val>
                                            <p:fltVal val="0"/>
                                          </p:val>
                                        </p:tav>
                                      </p:tavLst>
                                    </p:anim>
                                    <p:animEffect transition="in" filter="fade">
                                      <p:cBhvr>
                                        <p:cTn id="162" dur="750"/>
                                        <p:tgtEl>
                                          <p:spTgt spid="51"/>
                                        </p:tgtEl>
                                      </p:cBhvr>
                                    </p:animEffect>
                                  </p:childTnLst>
                                </p:cTn>
                              </p:par>
                            </p:childTnLst>
                          </p:cTn>
                        </p:par>
                        <p:par>
                          <p:cTn id="163" fill="hold">
                            <p:stCondLst>
                              <p:cond delay="1250"/>
                            </p:stCondLst>
                            <p:childTnLst>
                              <p:par>
                                <p:cTn id="164" presetID="31" presetClass="entr" presetSubtype="0" fill="hold" grpId="0" nodeType="afterEffect">
                                  <p:stCondLst>
                                    <p:cond delay="0"/>
                                  </p:stCondLst>
                                  <p:childTnLst>
                                    <p:set>
                                      <p:cBhvr>
                                        <p:cTn id="165" dur="1" fill="hold">
                                          <p:stCondLst>
                                            <p:cond delay="0"/>
                                          </p:stCondLst>
                                        </p:cTn>
                                        <p:tgtEl>
                                          <p:spTgt spid="71"/>
                                        </p:tgtEl>
                                        <p:attrNameLst>
                                          <p:attrName>style.visibility</p:attrName>
                                        </p:attrNameLst>
                                      </p:cBhvr>
                                      <p:to>
                                        <p:strVal val="visible"/>
                                      </p:to>
                                    </p:set>
                                    <p:anim calcmode="lin" valueType="num">
                                      <p:cBhvr>
                                        <p:cTn id="166" dur="750" fill="hold"/>
                                        <p:tgtEl>
                                          <p:spTgt spid="71"/>
                                        </p:tgtEl>
                                        <p:attrNameLst>
                                          <p:attrName>ppt_w</p:attrName>
                                        </p:attrNameLst>
                                      </p:cBhvr>
                                      <p:tavLst>
                                        <p:tav tm="0">
                                          <p:val>
                                            <p:fltVal val="0"/>
                                          </p:val>
                                        </p:tav>
                                        <p:tav tm="100000">
                                          <p:val>
                                            <p:strVal val="#ppt_w"/>
                                          </p:val>
                                        </p:tav>
                                      </p:tavLst>
                                    </p:anim>
                                    <p:anim calcmode="lin" valueType="num">
                                      <p:cBhvr>
                                        <p:cTn id="167" dur="750" fill="hold"/>
                                        <p:tgtEl>
                                          <p:spTgt spid="71"/>
                                        </p:tgtEl>
                                        <p:attrNameLst>
                                          <p:attrName>ppt_h</p:attrName>
                                        </p:attrNameLst>
                                      </p:cBhvr>
                                      <p:tavLst>
                                        <p:tav tm="0">
                                          <p:val>
                                            <p:fltVal val="0"/>
                                          </p:val>
                                        </p:tav>
                                        <p:tav tm="100000">
                                          <p:val>
                                            <p:strVal val="#ppt_h"/>
                                          </p:val>
                                        </p:tav>
                                      </p:tavLst>
                                    </p:anim>
                                    <p:anim calcmode="lin" valueType="num">
                                      <p:cBhvr>
                                        <p:cTn id="168" dur="750" fill="hold"/>
                                        <p:tgtEl>
                                          <p:spTgt spid="71"/>
                                        </p:tgtEl>
                                        <p:attrNameLst>
                                          <p:attrName>style.rotation</p:attrName>
                                        </p:attrNameLst>
                                      </p:cBhvr>
                                      <p:tavLst>
                                        <p:tav tm="0">
                                          <p:val>
                                            <p:fltVal val="90"/>
                                          </p:val>
                                        </p:tav>
                                        <p:tav tm="100000">
                                          <p:val>
                                            <p:fltVal val="0"/>
                                          </p:val>
                                        </p:tav>
                                      </p:tavLst>
                                    </p:anim>
                                    <p:animEffect transition="in" filter="fade">
                                      <p:cBhvr>
                                        <p:cTn id="169" dur="750"/>
                                        <p:tgtEl>
                                          <p:spTgt spid="71"/>
                                        </p:tgtEl>
                                      </p:cBhvr>
                                    </p:animEffect>
                                  </p:childTnLst>
                                </p:cTn>
                              </p:par>
                            </p:childTnLst>
                          </p:cTn>
                        </p:par>
                      </p:childTnLst>
                    </p:cTn>
                  </p:par>
                  <p:par>
                    <p:cTn id="170" fill="hold">
                      <p:stCondLst>
                        <p:cond delay="indefinite"/>
                      </p:stCondLst>
                      <p:childTnLst>
                        <p:par>
                          <p:cTn id="171" fill="hold">
                            <p:stCondLst>
                              <p:cond delay="0"/>
                            </p:stCondLst>
                            <p:childTnLst>
                              <p:par>
                                <p:cTn id="172" presetID="31" presetClass="entr" presetSubtype="0" fill="hold" grpId="0" nodeType="clickEffect">
                                  <p:stCondLst>
                                    <p:cond delay="0"/>
                                  </p:stCondLst>
                                  <p:childTnLst>
                                    <p:set>
                                      <p:cBhvr>
                                        <p:cTn id="173" dur="1" fill="hold">
                                          <p:stCondLst>
                                            <p:cond delay="0"/>
                                          </p:stCondLst>
                                        </p:cTn>
                                        <p:tgtEl>
                                          <p:spTgt spid="52"/>
                                        </p:tgtEl>
                                        <p:attrNameLst>
                                          <p:attrName>style.visibility</p:attrName>
                                        </p:attrNameLst>
                                      </p:cBhvr>
                                      <p:to>
                                        <p:strVal val="visible"/>
                                      </p:to>
                                    </p:set>
                                    <p:anim calcmode="lin" valueType="num">
                                      <p:cBhvr>
                                        <p:cTn id="174" dur="750" fill="hold"/>
                                        <p:tgtEl>
                                          <p:spTgt spid="52"/>
                                        </p:tgtEl>
                                        <p:attrNameLst>
                                          <p:attrName>ppt_w</p:attrName>
                                        </p:attrNameLst>
                                      </p:cBhvr>
                                      <p:tavLst>
                                        <p:tav tm="0">
                                          <p:val>
                                            <p:fltVal val="0"/>
                                          </p:val>
                                        </p:tav>
                                        <p:tav tm="100000">
                                          <p:val>
                                            <p:strVal val="#ppt_w"/>
                                          </p:val>
                                        </p:tav>
                                      </p:tavLst>
                                    </p:anim>
                                    <p:anim calcmode="lin" valueType="num">
                                      <p:cBhvr>
                                        <p:cTn id="175" dur="750" fill="hold"/>
                                        <p:tgtEl>
                                          <p:spTgt spid="52"/>
                                        </p:tgtEl>
                                        <p:attrNameLst>
                                          <p:attrName>ppt_h</p:attrName>
                                        </p:attrNameLst>
                                      </p:cBhvr>
                                      <p:tavLst>
                                        <p:tav tm="0">
                                          <p:val>
                                            <p:fltVal val="0"/>
                                          </p:val>
                                        </p:tav>
                                        <p:tav tm="100000">
                                          <p:val>
                                            <p:strVal val="#ppt_h"/>
                                          </p:val>
                                        </p:tav>
                                      </p:tavLst>
                                    </p:anim>
                                    <p:anim calcmode="lin" valueType="num">
                                      <p:cBhvr>
                                        <p:cTn id="176" dur="750" fill="hold"/>
                                        <p:tgtEl>
                                          <p:spTgt spid="52"/>
                                        </p:tgtEl>
                                        <p:attrNameLst>
                                          <p:attrName>style.rotation</p:attrName>
                                        </p:attrNameLst>
                                      </p:cBhvr>
                                      <p:tavLst>
                                        <p:tav tm="0">
                                          <p:val>
                                            <p:fltVal val="90"/>
                                          </p:val>
                                        </p:tav>
                                        <p:tav tm="100000">
                                          <p:val>
                                            <p:fltVal val="0"/>
                                          </p:val>
                                        </p:tav>
                                      </p:tavLst>
                                    </p:anim>
                                    <p:animEffect transition="in" filter="fade">
                                      <p:cBhvr>
                                        <p:cTn id="177" dur="750"/>
                                        <p:tgtEl>
                                          <p:spTgt spid="52"/>
                                        </p:tgtEl>
                                      </p:cBhvr>
                                    </p:animEffect>
                                  </p:childTnLst>
                                </p:cTn>
                              </p:par>
                              <p:par>
                                <p:cTn id="178" presetID="16" presetClass="entr" presetSubtype="21" fill="hold" grpId="0" nodeType="withEffect">
                                  <p:stCondLst>
                                    <p:cond delay="0"/>
                                  </p:stCondLst>
                                  <p:childTnLst>
                                    <p:set>
                                      <p:cBhvr>
                                        <p:cTn id="179" dur="1" fill="hold">
                                          <p:stCondLst>
                                            <p:cond delay="0"/>
                                          </p:stCondLst>
                                        </p:cTn>
                                        <p:tgtEl>
                                          <p:spTgt spid="54"/>
                                        </p:tgtEl>
                                        <p:attrNameLst>
                                          <p:attrName>style.visibility</p:attrName>
                                        </p:attrNameLst>
                                      </p:cBhvr>
                                      <p:to>
                                        <p:strVal val="visible"/>
                                      </p:to>
                                    </p:set>
                                    <p:animEffect transition="in" filter="barn(inVertical)">
                                      <p:cBhvr>
                                        <p:cTn id="180" dur="500"/>
                                        <p:tgtEl>
                                          <p:spTgt spid="54"/>
                                        </p:tgtEl>
                                      </p:cBhvr>
                                    </p:animEffect>
                                  </p:childTnLst>
                                </p:cTn>
                              </p:par>
                              <p:par>
                                <p:cTn id="181" presetID="16" presetClass="entr" presetSubtype="21" fill="hold" grpId="0" nodeType="withEffect">
                                  <p:stCondLst>
                                    <p:cond delay="0"/>
                                  </p:stCondLst>
                                  <p:childTnLst>
                                    <p:set>
                                      <p:cBhvr>
                                        <p:cTn id="182" dur="1" fill="hold">
                                          <p:stCondLst>
                                            <p:cond delay="0"/>
                                          </p:stCondLst>
                                        </p:cTn>
                                        <p:tgtEl>
                                          <p:spTgt spid="53"/>
                                        </p:tgtEl>
                                        <p:attrNameLst>
                                          <p:attrName>style.visibility</p:attrName>
                                        </p:attrNameLst>
                                      </p:cBhvr>
                                      <p:to>
                                        <p:strVal val="visible"/>
                                      </p:to>
                                    </p:set>
                                    <p:animEffect transition="in" filter="barn(inVertical)">
                                      <p:cBhvr>
                                        <p:cTn id="183" dur="500"/>
                                        <p:tgtEl>
                                          <p:spTgt spid="53"/>
                                        </p:tgtEl>
                                      </p:cBhvr>
                                    </p:animEffect>
                                  </p:childTnLst>
                                </p:cTn>
                              </p:par>
                            </p:childTnLst>
                          </p:cTn>
                        </p:par>
                      </p:childTnLst>
                    </p:cTn>
                  </p:par>
                  <p:par>
                    <p:cTn id="184" fill="hold">
                      <p:stCondLst>
                        <p:cond delay="indefinite"/>
                      </p:stCondLst>
                      <p:childTnLst>
                        <p:par>
                          <p:cTn id="185" fill="hold">
                            <p:stCondLst>
                              <p:cond delay="0"/>
                            </p:stCondLst>
                            <p:childTnLst>
                              <p:par>
                                <p:cTn id="186" presetID="31" presetClass="entr" presetSubtype="0" fill="hold" grpId="0" nodeType="clickEffect">
                                  <p:stCondLst>
                                    <p:cond delay="0"/>
                                  </p:stCondLst>
                                  <p:childTnLst>
                                    <p:set>
                                      <p:cBhvr>
                                        <p:cTn id="187" dur="1" fill="hold">
                                          <p:stCondLst>
                                            <p:cond delay="0"/>
                                          </p:stCondLst>
                                        </p:cTn>
                                        <p:tgtEl>
                                          <p:spTgt spid="55"/>
                                        </p:tgtEl>
                                        <p:attrNameLst>
                                          <p:attrName>style.visibility</p:attrName>
                                        </p:attrNameLst>
                                      </p:cBhvr>
                                      <p:to>
                                        <p:strVal val="visible"/>
                                      </p:to>
                                    </p:set>
                                    <p:anim calcmode="lin" valueType="num">
                                      <p:cBhvr>
                                        <p:cTn id="188" dur="750" fill="hold"/>
                                        <p:tgtEl>
                                          <p:spTgt spid="55"/>
                                        </p:tgtEl>
                                        <p:attrNameLst>
                                          <p:attrName>ppt_w</p:attrName>
                                        </p:attrNameLst>
                                      </p:cBhvr>
                                      <p:tavLst>
                                        <p:tav tm="0">
                                          <p:val>
                                            <p:fltVal val="0"/>
                                          </p:val>
                                        </p:tav>
                                        <p:tav tm="100000">
                                          <p:val>
                                            <p:strVal val="#ppt_w"/>
                                          </p:val>
                                        </p:tav>
                                      </p:tavLst>
                                    </p:anim>
                                    <p:anim calcmode="lin" valueType="num">
                                      <p:cBhvr>
                                        <p:cTn id="189" dur="750" fill="hold"/>
                                        <p:tgtEl>
                                          <p:spTgt spid="55"/>
                                        </p:tgtEl>
                                        <p:attrNameLst>
                                          <p:attrName>ppt_h</p:attrName>
                                        </p:attrNameLst>
                                      </p:cBhvr>
                                      <p:tavLst>
                                        <p:tav tm="0">
                                          <p:val>
                                            <p:fltVal val="0"/>
                                          </p:val>
                                        </p:tav>
                                        <p:tav tm="100000">
                                          <p:val>
                                            <p:strVal val="#ppt_h"/>
                                          </p:val>
                                        </p:tav>
                                      </p:tavLst>
                                    </p:anim>
                                    <p:anim calcmode="lin" valueType="num">
                                      <p:cBhvr>
                                        <p:cTn id="190" dur="750" fill="hold"/>
                                        <p:tgtEl>
                                          <p:spTgt spid="55"/>
                                        </p:tgtEl>
                                        <p:attrNameLst>
                                          <p:attrName>style.rotation</p:attrName>
                                        </p:attrNameLst>
                                      </p:cBhvr>
                                      <p:tavLst>
                                        <p:tav tm="0">
                                          <p:val>
                                            <p:fltVal val="90"/>
                                          </p:val>
                                        </p:tav>
                                        <p:tav tm="100000">
                                          <p:val>
                                            <p:fltVal val="0"/>
                                          </p:val>
                                        </p:tav>
                                      </p:tavLst>
                                    </p:anim>
                                    <p:animEffect transition="in" filter="fade">
                                      <p:cBhvr>
                                        <p:cTn id="191" dur="750"/>
                                        <p:tgtEl>
                                          <p:spTgt spid="55"/>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56"/>
                                        </p:tgtEl>
                                        <p:attrNameLst>
                                          <p:attrName>style.visibility</p:attrName>
                                        </p:attrNameLst>
                                      </p:cBhvr>
                                      <p:to>
                                        <p:strVal val="visible"/>
                                      </p:to>
                                    </p:set>
                                    <p:animEffect transition="in" filter="wipe(left)">
                                      <p:cBhvr>
                                        <p:cTn id="196" dur="500"/>
                                        <p:tgtEl>
                                          <p:spTgt spid="56"/>
                                        </p:tgtEl>
                                      </p:cBhvr>
                                    </p:animEffect>
                                  </p:childTnLst>
                                </p:cTn>
                              </p:par>
                              <p:par>
                                <p:cTn id="197" presetID="22" presetClass="entr" presetSubtype="2" fill="hold" grpId="0" nodeType="withEffect">
                                  <p:stCondLst>
                                    <p:cond delay="0"/>
                                  </p:stCondLst>
                                  <p:childTnLst>
                                    <p:set>
                                      <p:cBhvr>
                                        <p:cTn id="198" dur="1" fill="hold">
                                          <p:stCondLst>
                                            <p:cond delay="0"/>
                                          </p:stCondLst>
                                        </p:cTn>
                                        <p:tgtEl>
                                          <p:spTgt spid="57"/>
                                        </p:tgtEl>
                                        <p:attrNameLst>
                                          <p:attrName>style.visibility</p:attrName>
                                        </p:attrNameLst>
                                      </p:cBhvr>
                                      <p:to>
                                        <p:strVal val="visible"/>
                                      </p:to>
                                    </p:set>
                                    <p:animEffect transition="in" filter="wipe(right)">
                                      <p:cBhvr>
                                        <p:cTn id="199" dur="500"/>
                                        <p:tgtEl>
                                          <p:spTgt spid="57"/>
                                        </p:tgtEl>
                                      </p:cBhvr>
                                    </p:animEffect>
                                  </p:childTnLst>
                                </p:cTn>
                              </p:par>
                            </p:childTnLst>
                          </p:cTn>
                        </p:par>
                        <p:par>
                          <p:cTn id="200" fill="hold">
                            <p:stCondLst>
                              <p:cond delay="500"/>
                            </p:stCondLst>
                            <p:childTnLst>
                              <p:par>
                                <p:cTn id="201" presetID="31" presetClass="entr" presetSubtype="0" fill="hold" grpId="0" nodeType="afterEffect">
                                  <p:stCondLst>
                                    <p:cond delay="0"/>
                                  </p:stCondLst>
                                  <p:childTnLst>
                                    <p:set>
                                      <p:cBhvr>
                                        <p:cTn id="202" dur="1" fill="hold">
                                          <p:stCondLst>
                                            <p:cond delay="0"/>
                                          </p:stCondLst>
                                        </p:cTn>
                                        <p:tgtEl>
                                          <p:spTgt spid="58"/>
                                        </p:tgtEl>
                                        <p:attrNameLst>
                                          <p:attrName>style.visibility</p:attrName>
                                        </p:attrNameLst>
                                      </p:cBhvr>
                                      <p:to>
                                        <p:strVal val="visible"/>
                                      </p:to>
                                    </p:set>
                                    <p:anim calcmode="lin" valueType="num">
                                      <p:cBhvr>
                                        <p:cTn id="203" dur="750" fill="hold"/>
                                        <p:tgtEl>
                                          <p:spTgt spid="58"/>
                                        </p:tgtEl>
                                        <p:attrNameLst>
                                          <p:attrName>ppt_w</p:attrName>
                                        </p:attrNameLst>
                                      </p:cBhvr>
                                      <p:tavLst>
                                        <p:tav tm="0">
                                          <p:val>
                                            <p:fltVal val="0"/>
                                          </p:val>
                                        </p:tav>
                                        <p:tav tm="100000">
                                          <p:val>
                                            <p:strVal val="#ppt_w"/>
                                          </p:val>
                                        </p:tav>
                                      </p:tavLst>
                                    </p:anim>
                                    <p:anim calcmode="lin" valueType="num">
                                      <p:cBhvr>
                                        <p:cTn id="204" dur="750" fill="hold"/>
                                        <p:tgtEl>
                                          <p:spTgt spid="58"/>
                                        </p:tgtEl>
                                        <p:attrNameLst>
                                          <p:attrName>ppt_h</p:attrName>
                                        </p:attrNameLst>
                                      </p:cBhvr>
                                      <p:tavLst>
                                        <p:tav tm="0">
                                          <p:val>
                                            <p:fltVal val="0"/>
                                          </p:val>
                                        </p:tav>
                                        <p:tav tm="100000">
                                          <p:val>
                                            <p:strVal val="#ppt_h"/>
                                          </p:val>
                                        </p:tav>
                                      </p:tavLst>
                                    </p:anim>
                                    <p:anim calcmode="lin" valueType="num">
                                      <p:cBhvr>
                                        <p:cTn id="205" dur="750" fill="hold"/>
                                        <p:tgtEl>
                                          <p:spTgt spid="58"/>
                                        </p:tgtEl>
                                        <p:attrNameLst>
                                          <p:attrName>style.rotation</p:attrName>
                                        </p:attrNameLst>
                                      </p:cBhvr>
                                      <p:tavLst>
                                        <p:tav tm="0">
                                          <p:val>
                                            <p:fltVal val="90"/>
                                          </p:val>
                                        </p:tav>
                                        <p:tav tm="100000">
                                          <p:val>
                                            <p:fltVal val="0"/>
                                          </p:val>
                                        </p:tav>
                                      </p:tavLst>
                                    </p:anim>
                                    <p:animEffect transition="in" filter="fade">
                                      <p:cBhvr>
                                        <p:cTn id="206" dur="750"/>
                                        <p:tgtEl>
                                          <p:spTgt spid="58"/>
                                        </p:tgtEl>
                                      </p:cBhvr>
                                    </p:animEffect>
                                  </p:childTnLst>
                                </p:cTn>
                              </p:par>
                            </p:childTnLst>
                          </p:cTn>
                        </p:par>
                        <p:par>
                          <p:cTn id="207" fill="hold">
                            <p:stCondLst>
                              <p:cond delay="1250"/>
                            </p:stCondLst>
                            <p:childTnLst>
                              <p:par>
                                <p:cTn id="208" presetID="31" presetClass="entr" presetSubtype="0" fill="hold" grpId="0" nodeType="afterEffect">
                                  <p:stCondLst>
                                    <p:cond delay="0"/>
                                  </p:stCondLst>
                                  <p:childTnLst>
                                    <p:set>
                                      <p:cBhvr>
                                        <p:cTn id="209" dur="1" fill="hold">
                                          <p:stCondLst>
                                            <p:cond delay="0"/>
                                          </p:stCondLst>
                                        </p:cTn>
                                        <p:tgtEl>
                                          <p:spTgt spid="72"/>
                                        </p:tgtEl>
                                        <p:attrNameLst>
                                          <p:attrName>style.visibility</p:attrName>
                                        </p:attrNameLst>
                                      </p:cBhvr>
                                      <p:to>
                                        <p:strVal val="visible"/>
                                      </p:to>
                                    </p:set>
                                    <p:anim calcmode="lin" valueType="num">
                                      <p:cBhvr>
                                        <p:cTn id="210" dur="750" fill="hold"/>
                                        <p:tgtEl>
                                          <p:spTgt spid="72"/>
                                        </p:tgtEl>
                                        <p:attrNameLst>
                                          <p:attrName>ppt_w</p:attrName>
                                        </p:attrNameLst>
                                      </p:cBhvr>
                                      <p:tavLst>
                                        <p:tav tm="0">
                                          <p:val>
                                            <p:fltVal val="0"/>
                                          </p:val>
                                        </p:tav>
                                        <p:tav tm="100000">
                                          <p:val>
                                            <p:strVal val="#ppt_w"/>
                                          </p:val>
                                        </p:tav>
                                      </p:tavLst>
                                    </p:anim>
                                    <p:anim calcmode="lin" valueType="num">
                                      <p:cBhvr>
                                        <p:cTn id="211" dur="750" fill="hold"/>
                                        <p:tgtEl>
                                          <p:spTgt spid="72"/>
                                        </p:tgtEl>
                                        <p:attrNameLst>
                                          <p:attrName>ppt_h</p:attrName>
                                        </p:attrNameLst>
                                      </p:cBhvr>
                                      <p:tavLst>
                                        <p:tav tm="0">
                                          <p:val>
                                            <p:fltVal val="0"/>
                                          </p:val>
                                        </p:tav>
                                        <p:tav tm="100000">
                                          <p:val>
                                            <p:strVal val="#ppt_h"/>
                                          </p:val>
                                        </p:tav>
                                      </p:tavLst>
                                    </p:anim>
                                    <p:anim calcmode="lin" valueType="num">
                                      <p:cBhvr>
                                        <p:cTn id="212" dur="750" fill="hold"/>
                                        <p:tgtEl>
                                          <p:spTgt spid="72"/>
                                        </p:tgtEl>
                                        <p:attrNameLst>
                                          <p:attrName>style.rotation</p:attrName>
                                        </p:attrNameLst>
                                      </p:cBhvr>
                                      <p:tavLst>
                                        <p:tav tm="0">
                                          <p:val>
                                            <p:fltVal val="90"/>
                                          </p:val>
                                        </p:tav>
                                        <p:tav tm="100000">
                                          <p:val>
                                            <p:fltVal val="0"/>
                                          </p:val>
                                        </p:tav>
                                      </p:tavLst>
                                    </p:anim>
                                    <p:animEffect transition="in" filter="fade">
                                      <p:cBhvr>
                                        <p:cTn id="213" dur="750"/>
                                        <p:tgtEl>
                                          <p:spTgt spid="72"/>
                                        </p:tgtEl>
                                      </p:cBhvr>
                                    </p:animEffect>
                                  </p:childTnLst>
                                </p:cTn>
                              </p:par>
                            </p:childTnLst>
                          </p:cTn>
                        </p:par>
                      </p:childTnLst>
                    </p:cTn>
                  </p:par>
                  <p:par>
                    <p:cTn id="214" fill="hold">
                      <p:stCondLst>
                        <p:cond delay="indefinite"/>
                      </p:stCondLst>
                      <p:childTnLst>
                        <p:par>
                          <p:cTn id="215" fill="hold">
                            <p:stCondLst>
                              <p:cond delay="0"/>
                            </p:stCondLst>
                            <p:childTnLst>
                              <p:par>
                                <p:cTn id="216" presetID="31" presetClass="entr" presetSubtype="0" fill="hold" grpId="0" nodeType="clickEffect">
                                  <p:stCondLst>
                                    <p:cond delay="0"/>
                                  </p:stCondLst>
                                  <p:childTnLst>
                                    <p:set>
                                      <p:cBhvr>
                                        <p:cTn id="217" dur="1" fill="hold">
                                          <p:stCondLst>
                                            <p:cond delay="0"/>
                                          </p:stCondLst>
                                        </p:cTn>
                                        <p:tgtEl>
                                          <p:spTgt spid="59"/>
                                        </p:tgtEl>
                                        <p:attrNameLst>
                                          <p:attrName>style.visibility</p:attrName>
                                        </p:attrNameLst>
                                      </p:cBhvr>
                                      <p:to>
                                        <p:strVal val="visible"/>
                                      </p:to>
                                    </p:set>
                                    <p:anim calcmode="lin" valueType="num">
                                      <p:cBhvr>
                                        <p:cTn id="218" dur="750" fill="hold"/>
                                        <p:tgtEl>
                                          <p:spTgt spid="59"/>
                                        </p:tgtEl>
                                        <p:attrNameLst>
                                          <p:attrName>ppt_w</p:attrName>
                                        </p:attrNameLst>
                                      </p:cBhvr>
                                      <p:tavLst>
                                        <p:tav tm="0">
                                          <p:val>
                                            <p:fltVal val="0"/>
                                          </p:val>
                                        </p:tav>
                                        <p:tav tm="100000">
                                          <p:val>
                                            <p:strVal val="#ppt_w"/>
                                          </p:val>
                                        </p:tav>
                                      </p:tavLst>
                                    </p:anim>
                                    <p:anim calcmode="lin" valueType="num">
                                      <p:cBhvr>
                                        <p:cTn id="219" dur="750" fill="hold"/>
                                        <p:tgtEl>
                                          <p:spTgt spid="59"/>
                                        </p:tgtEl>
                                        <p:attrNameLst>
                                          <p:attrName>ppt_h</p:attrName>
                                        </p:attrNameLst>
                                      </p:cBhvr>
                                      <p:tavLst>
                                        <p:tav tm="0">
                                          <p:val>
                                            <p:fltVal val="0"/>
                                          </p:val>
                                        </p:tav>
                                        <p:tav tm="100000">
                                          <p:val>
                                            <p:strVal val="#ppt_h"/>
                                          </p:val>
                                        </p:tav>
                                      </p:tavLst>
                                    </p:anim>
                                    <p:anim calcmode="lin" valueType="num">
                                      <p:cBhvr>
                                        <p:cTn id="220" dur="750" fill="hold"/>
                                        <p:tgtEl>
                                          <p:spTgt spid="59"/>
                                        </p:tgtEl>
                                        <p:attrNameLst>
                                          <p:attrName>style.rotation</p:attrName>
                                        </p:attrNameLst>
                                      </p:cBhvr>
                                      <p:tavLst>
                                        <p:tav tm="0">
                                          <p:val>
                                            <p:fltVal val="90"/>
                                          </p:val>
                                        </p:tav>
                                        <p:tav tm="100000">
                                          <p:val>
                                            <p:fltVal val="0"/>
                                          </p:val>
                                        </p:tav>
                                      </p:tavLst>
                                    </p:anim>
                                    <p:animEffect transition="in" filter="fade">
                                      <p:cBhvr>
                                        <p:cTn id="221" dur="750"/>
                                        <p:tgtEl>
                                          <p:spTgt spid="59"/>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8" fill="hold" grpId="0" nodeType="clickEffect">
                                  <p:stCondLst>
                                    <p:cond delay="0"/>
                                  </p:stCondLst>
                                  <p:childTnLst>
                                    <p:set>
                                      <p:cBhvr>
                                        <p:cTn id="225" dur="1" fill="hold">
                                          <p:stCondLst>
                                            <p:cond delay="0"/>
                                          </p:stCondLst>
                                        </p:cTn>
                                        <p:tgtEl>
                                          <p:spTgt spid="62"/>
                                        </p:tgtEl>
                                        <p:attrNameLst>
                                          <p:attrName>style.visibility</p:attrName>
                                        </p:attrNameLst>
                                      </p:cBhvr>
                                      <p:to>
                                        <p:strVal val="visible"/>
                                      </p:to>
                                    </p:set>
                                    <p:animEffect transition="in" filter="wipe(left)">
                                      <p:cBhvr>
                                        <p:cTn id="226" dur="500"/>
                                        <p:tgtEl>
                                          <p:spTgt spid="62"/>
                                        </p:tgtEl>
                                      </p:cBhvr>
                                    </p:animEffect>
                                  </p:childTnLst>
                                </p:cTn>
                              </p:par>
                              <p:par>
                                <p:cTn id="227" presetID="22" presetClass="entr" presetSubtype="2" fill="hold" grpId="0" nodeType="withEffect">
                                  <p:stCondLst>
                                    <p:cond delay="0"/>
                                  </p:stCondLst>
                                  <p:childTnLst>
                                    <p:set>
                                      <p:cBhvr>
                                        <p:cTn id="228" dur="1" fill="hold">
                                          <p:stCondLst>
                                            <p:cond delay="0"/>
                                          </p:stCondLst>
                                        </p:cTn>
                                        <p:tgtEl>
                                          <p:spTgt spid="63"/>
                                        </p:tgtEl>
                                        <p:attrNameLst>
                                          <p:attrName>style.visibility</p:attrName>
                                        </p:attrNameLst>
                                      </p:cBhvr>
                                      <p:to>
                                        <p:strVal val="visible"/>
                                      </p:to>
                                    </p:set>
                                    <p:animEffect transition="in" filter="wipe(right)">
                                      <p:cBhvr>
                                        <p:cTn id="229" dur="500"/>
                                        <p:tgtEl>
                                          <p:spTgt spid="63"/>
                                        </p:tgtEl>
                                      </p:cBhvr>
                                    </p:animEffect>
                                  </p:childTnLst>
                                </p:cTn>
                              </p:par>
                            </p:childTnLst>
                          </p:cTn>
                        </p:par>
                      </p:childTnLst>
                    </p:cTn>
                  </p:par>
                  <p:par>
                    <p:cTn id="230" fill="hold">
                      <p:stCondLst>
                        <p:cond delay="indefinite"/>
                      </p:stCondLst>
                      <p:childTnLst>
                        <p:par>
                          <p:cTn id="231" fill="hold">
                            <p:stCondLst>
                              <p:cond delay="0"/>
                            </p:stCondLst>
                            <p:childTnLst>
                              <p:par>
                                <p:cTn id="232" presetID="31" presetClass="entr" presetSubtype="0" fill="hold" grpId="0" nodeType="clickEffect">
                                  <p:stCondLst>
                                    <p:cond delay="0"/>
                                  </p:stCondLst>
                                  <p:childTnLst>
                                    <p:set>
                                      <p:cBhvr>
                                        <p:cTn id="233" dur="1" fill="hold">
                                          <p:stCondLst>
                                            <p:cond delay="0"/>
                                          </p:stCondLst>
                                        </p:cTn>
                                        <p:tgtEl>
                                          <p:spTgt spid="64"/>
                                        </p:tgtEl>
                                        <p:attrNameLst>
                                          <p:attrName>style.visibility</p:attrName>
                                        </p:attrNameLst>
                                      </p:cBhvr>
                                      <p:to>
                                        <p:strVal val="visible"/>
                                      </p:to>
                                    </p:set>
                                    <p:anim calcmode="lin" valueType="num">
                                      <p:cBhvr>
                                        <p:cTn id="234" dur="750" fill="hold"/>
                                        <p:tgtEl>
                                          <p:spTgt spid="64"/>
                                        </p:tgtEl>
                                        <p:attrNameLst>
                                          <p:attrName>ppt_w</p:attrName>
                                        </p:attrNameLst>
                                      </p:cBhvr>
                                      <p:tavLst>
                                        <p:tav tm="0">
                                          <p:val>
                                            <p:fltVal val="0"/>
                                          </p:val>
                                        </p:tav>
                                        <p:tav tm="100000">
                                          <p:val>
                                            <p:strVal val="#ppt_w"/>
                                          </p:val>
                                        </p:tav>
                                      </p:tavLst>
                                    </p:anim>
                                    <p:anim calcmode="lin" valueType="num">
                                      <p:cBhvr>
                                        <p:cTn id="235" dur="750" fill="hold"/>
                                        <p:tgtEl>
                                          <p:spTgt spid="64"/>
                                        </p:tgtEl>
                                        <p:attrNameLst>
                                          <p:attrName>ppt_h</p:attrName>
                                        </p:attrNameLst>
                                      </p:cBhvr>
                                      <p:tavLst>
                                        <p:tav tm="0">
                                          <p:val>
                                            <p:fltVal val="0"/>
                                          </p:val>
                                        </p:tav>
                                        <p:tav tm="100000">
                                          <p:val>
                                            <p:strVal val="#ppt_h"/>
                                          </p:val>
                                        </p:tav>
                                      </p:tavLst>
                                    </p:anim>
                                    <p:anim calcmode="lin" valueType="num">
                                      <p:cBhvr>
                                        <p:cTn id="236" dur="750" fill="hold"/>
                                        <p:tgtEl>
                                          <p:spTgt spid="64"/>
                                        </p:tgtEl>
                                        <p:attrNameLst>
                                          <p:attrName>style.rotation</p:attrName>
                                        </p:attrNameLst>
                                      </p:cBhvr>
                                      <p:tavLst>
                                        <p:tav tm="0">
                                          <p:val>
                                            <p:fltVal val="90"/>
                                          </p:val>
                                        </p:tav>
                                        <p:tav tm="100000">
                                          <p:val>
                                            <p:fltVal val="0"/>
                                          </p:val>
                                        </p:tav>
                                      </p:tavLst>
                                    </p:anim>
                                    <p:animEffect transition="in" filter="fade">
                                      <p:cBhvr>
                                        <p:cTn id="237" dur="750"/>
                                        <p:tgtEl>
                                          <p:spTgt spid="64"/>
                                        </p:tgtEl>
                                      </p:cBhvr>
                                    </p:animEffect>
                                  </p:childTnLst>
                                </p:cTn>
                              </p:par>
                              <p:par>
                                <p:cTn id="238" presetID="16" presetClass="entr" presetSubtype="21" fill="hold" grpId="0" nodeType="withEffect">
                                  <p:stCondLst>
                                    <p:cond delay="0"/>
                                  </p:stCondLst>
                                  <p:childTnLst>
                                    <p:set>
                                      <p:cBhvr>
                                        <p:cTn id="239" dur="1" fill="hold">
                                          <p:stCondLst>
                                            <p:cond delay="0"/>
                                          </p:stCondLst>
                                        </p:cTn>
                                        <p:tgtEl>
                                          <p:spTgt spid="66"/>
                                        </p:tgtEl>
                                        <p:attrNameLst>
                                          <p:attrName>style.visibility</p:attrName>
                                        </p:attrNameLst>
                                      </p:cBhvr>
                                      <p:to>
                                        <p:strVal val="visible"/>
                                      </p:to>
                                    </p:set>
                                    <p:animEffect transition="in" filter="barn(inVertical)">
                                      <p:cBhvr>
                                        <p:cTn id="240" dur="500"/>
                                        <p:tgtEl>
                                          <p:spTgt spid="66"/>
                                        </p:tgtEl>
                                      </p:cBhvr>
                                    </p:animEffect>
                                  </p:childTnLst>
                                </p:cTn>
                              </p:par>
                              <p:par>
                                <p:cTn id="241" presetID="16" presetClass="entr" presetSubtype="21" fill="hold" grpId="0" nodeType="withEffect">
                                  <p:stCondLst>
                                    <p:cond delay="0"/>
                                  </p:stCondLst>
                                  <p:childTnLst>
                                    <p:set>
                                      <p:cBhvr>
                                        <p:cTn id="242" dur="1" fill="hold">
                                          <p:stCondLst>
                                            <p:cond delay="0"/>
                                          </p:stCondLst>
                                        </p:cTn>
                                        <p:tgtEl>
                                          <p:spTgt spid="65"/>
                                        </p:tgtEl>
                                        <p:attrNameLst>
                                          <p:attrName>style.visibility</p:attrName>
                                        </p:attrNameLst>
                                      </p:cBhvr>
                                      <p:to>
                                        <p:strVal val="visible"/>
                                      </p:to>
                                    </p:set>
                                    <p:animEffect transition="in" filter="barn(inVertical)">
                                      <p:cBhvr>
                                        <p:cTn id="243" dur="500"/>
                                        <p:tgtEl>
                                          <p:spTgt spid="65"/>
                                        </p:tgtEl>
                                      </p:cBhvr>
                                    </p:animEffect>
                                  </p:childTnLst>
                                </p:cTn>
                              </p:par>
                            </p:childTnLst>
                          </p:cTn>
                        </p:par>
                      </p:childTnLst>
                    </p:cTn>
                  </p:par>
                  <p:par>
                    <p:cTn id="244" fill="hold">
                      <p:stCondLst>
                        <p:cond delay="indefinite"/>
                      </p:stCondLst>
                      <p:childTnLst>
                        <p:par>
                          <p:cTn id="245" fill="hold">
                            <p:stCondLst>
                              <p:cond delay="0"/>
                            </p:stCondLst>
                            <p:childTnLst>
                              <p:par>
                                <p:cTn id="246" presetID="22" presetClass="entr" presetSubtype="8" fill="hold" grpId="0" nodeType="clickEffect">
                                  <p:stCondLst>
                                    <p:cond delay="0"/>
                                  </p:stCondLst>
                                  <p:childTnLst>
                                    <p:set>
                                      <p:cBhvr>
                                        <p:cTn id="247" dur="1" fill="hold">
                                          <p:stCondLst>
                                            <p:cond delay="0"/>
                                          </p:stCondLst>
                                        </p:cTn>
                                        <p:tgtEl>
                                          <p:spTgt spid="67"/>
                                        </p:tgtEl>
                                        <p:attrNameLst>
                                          <p:attrName>style.visibility</p:attrName>
                                        </p:attrNameLst>
                                      </p:cBhvr>
                                      <p:to>
                                        <p:strVal val="visible"/>
                                      </p:to>
                                    </p:set>
                                    <p:animEffect transition="in" filter="wipe(left)">
                                      <p:cBhvr>
                                        <p:cTn id="248" dur="500"/>
                                        <p:tgtEl>
                                          <p:spTgt spid="67"/>
                                        </p:tgtEl>
                                      </p:cBhvr>
                                    </p:animEffect>
                                  </p:childTnLst>
                                </p:cTn>
                              </p:par>
                              <p:par>
                                <p:cTn id="249" presetID="22" presetClass="entr" presetSubtype="2" fill="hold" grpId="0" nodeType="withEffect">
                                  <p:stCondLst>
                                    <p:cond delay="0"/>
                                  </p:stCondLst>
                                  <p:childTnLst>
                                    <p:set>
                                      <p:cBhvr>
                                        <p:cTn id="250" dur="1" fill="hold">
                                          <p:stCondLst>
                                            <p:cond delay="0"/>
                                          </p:stCondLst>
                                        </p:cTn>
                                        <p:tgtEl>
                                          <p:spTgt spid="68"/>
                                        </p:tgtEl>
                                        <p:attrNameLst>
                                          <p:attrName>style.visibility</p:attrName>
                                        </p:attrNameLst>
                                      </p:cBhvr>
                                      <p:to>
                                        <p:strVal val="visible"/>
                                      </p:to>
                                    </p:set>
                                    <p:animEffect transition="in" filter="wipe(right)">
                                      <p:cBhvr>
                                        <p:cTn id="251" dur="500"/>
                                        <p:tgtEl>
                                          <p:spTgt spid="68"/>
                                        </p:tgtEl>
                                      </p:cBhvr>
                                    </p:animEffect>
                                  </p:childTnLst>
                                </p:cTn>
                              </p:par>
                            </p:childTnLst>
                          </p:cTn>
                        </p:par>
                        <p:par>
                          <p:cTn id="252" fill="hold">
                            <p:stCondLst>
                              <p:cond delay="500"/>
                            </p:stCondLst>
                            <p:childTnLst>
                              <p:par>
                                <p:cTn id="253" presetID="31" presetClass="entr" presetSubtype="0" fill="hold" grpId="0" nodeType="after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p:cTn id="255" dur="750" fill="hold"/>
                                        <p:tgtEl>
                                          <p:spTgt spid="69"/>
                                        </p:tgtEl>
                                        <p:attrNameLst>
                                          <p:attrName>ppt_w</p:attrName>
                                        </p:attrNameLst>
                                      </p:cBhvr>
                                      <p:tavLst>
                                        <p:tav tm="0">
                                          <p:val>
                                            <p:fltVal val="0"/>
                                          </p:val>
                                        </p:tav>
                                        <p:tav tm="100000">
                                          <p:val>
                                            <p:strVal val="#ppt_w"/>
                                          </p:val>
                                        </p:tav>
                                      </p:tavLst>
                                    </p:anim>
                                    <p:anim calcmode="lin" valueType="num">
                                      <p:cBhvr>
                                        <p:cTn id="256" dur="750" fill="hold"/>
                                        <p:tgtEl>
                                          <p:spTgt spid="69"/>
                                        </p:tgtEl>
                                        <p:attrNameLst>
                                          <p:attrName>ppt_h</p:attrName>
                                        </p:attrNameLst>
                                      </p:cBhvr>
                                      <p:tavLst>
                                        <p:tav tm="0">
                                          <p:val>
                                            <p:fltVal val="0"/>
                                          </p:val>
                                        </p:tav>
                                        <p:tav tm="100000">
                                          <p:val>
                                            <p:strVal val="#ppt_h"/>
                                          </p:val>
                                        </p:tav>
                                      </p:tavLst>
                                    </p:anim>
                                    <p:anim calcmode="lin" valueType="num">
                                      <p:cBhvr>
                                        <p:cTn id="257" dur="750" fill="hold"/>
                                        <p:tgtEl>
                                          <p:spTgt spid="69"/>
                                        </p:tgtEl>
                                        <p:attrNameLst>
                                          <p:attrName>style.rotation</p:attrName>
                                        </p:attrNameLst>
                                      </p:cBhvr>
                                      <p:tavLst>
                                        <p:tav tm="0">
                                          <p:val>
                                            <p:fltVal val="90"/>
                                          </p:val>
                                        </p:tav>
                                        <p:tav tm="100000">
                                          <p:val>
                                            <p:fltVal val="0"/>
                                          </p:val>
                                        </p:tav>
                                      </p:tavLst>
                                    </p:anim>
                                    <p:animEffect transition="in" filter="fade">
                                      <p:cBhvr>
                                        <p:cTn id="258" dur="750"/>
                                        <p:tgtEl>
                                          <p:spTgt spid="69"/>
                                        </p:tgtEl>
                                      </p:cBhvr>
                                    </p:animEffect>
                                  </p:childTnLst>
                                </p:cTn>
                              </p:par>
                            </p:childTnLst>
                          </p:cTn>
                        </p:par>
                        <p:par>
                          <p:cTn id="259" fill="hold">
                            <p:stCondLst>
                              <p:cond delay="1250"/>
                            </p:stCondLst>
                            <p:childTnLst>
                              <p:par>
                                <p:cTn id="260" presetID="31" presetClass="entr" presetSubtype="0" fill="hold" grpId="0" nodeType="afterEffect">
                                  <p:stCondLst>
                                    <p:cond delay="0"/>
                                  </p:stCondLst>
                                  <p:childTnLst>
                                    <p:set>
                                      <p:cBhvr>
                                        <p:cTn id="261" dur="1" fill="hold">
                                          <p:stCondLst>
                                            <p:cond delay="0"/>
                                          </p:stCondLst>
                                        </p:cTn>
                                        <p:tgtEl>
                                          <p:spTgt spid="73"/>
                                        </p:tgtEl>
                                        <p:attrNameLst>
                                          <p:attrName>style.visibility</p:attrName>
                                        </p:attrNameLst>
                                      </p:cBhvr>
                                      <p:to>
                                        <p:strVal val="visible"/>
                                      </p:to>
                                    </p:set>
                                    <p:anim calcmode="lin" valueType="num">
                                      <p:cBhvr>
                                        <p:cTn id="262" dur="750" fill="hold"/>
                                        <p:tgtEl>
                                          <p:spTgt spid="73"/>
                                        </p:tgtEl>
                                        <p:attrNameLst>
                                          <p:attrName>ppt_w</p:attrName>
                                        </p:attrNameLst>
                                      </p:cBhvr>
                                      <p:tavLst>
                                        <p:tav tm="0">
                                          <p:val>
                                            <p:fltVal val="0"/>
                                          </p:val>
                                        </p:tav>
                                        <p:tav tm="100000">
                                          <p:val>
                                            <p:strVal val="#ppt_w"/>
                                          </p:val>
                                        </p:tav>
                                      </p:tavLst>
                                    </p:anim>
                                    <p:anim calcmode="lin" valueType="num">
                                      <p:cBhvr>
                                        <p:cTn id="263" dur="750" fill="hold"/>
                                        <p:tgtEl>
                                          <p:spTgt spid="73"/>
                                        </p:tgtEl>
                                        <p:attrNameLst>
                                          <p:attrName>ppt_h</p:attrName>
                                        </p:attrNameLst>
                                      </p:cBhvr>
                                      <p:tavLst>
                                        <p:tav tm="0">
                                          <p:val>
                                            <p:fltVal val="0"/>
                                          </p:val>
                                        </p:tav>
                                        <p:tav tm="100000">
                                          <p:val>
                                            <p:strVal val="#ppt_h"/>
                                          </p:val>
                                        </p:tav>
                                      </p:tavLst>
                                    </p:anim>
                                    <p:anim calcmode="lin" valueType="num">
                                      <p:cBhvr>
                                        <p:cTn id="264" dur="750" fill="hold"/>
                                        <p:tgtEl>
                                          <p:spTgt spid="73"/>
                                        </p:tgtEl>
                                        <p:attrNameLst>
                                          <p:attrName>style.rotation</p:attrName>
                                        </p:attrNameLst>
                                      </p:cBhvr>
                                      <p:tavLst>
                                        <p:tav tm="0">
                                          <p:val>
                                            <p:fltVal val="90"/>
                                          </p:val>
                                        </p:tav>
                                        <p:tav tm="100000">
                                          <p:val>
                                            <p:fltVal val="0"/>
                                          </p:val>
                                        </p:tav>
                                      </p:tavLst>
                                    </p:anim>
                                    <p:animEffect transition="in" filter="fade">
                                      <p:cBhvr>
                                        <p:cTn id="265" dur="750"/>
                                        <p:tgtEl>
                                          <p:spTgt spid="73"/>
                                        </p:tgtEl>
                                      </p:cBhvr>
                                    </p:animEffect>
                                  </p:childTnLst>
                                </p:cTn>
                              </p:par>
                            </p:childTnLst>
                          </p:cTn>
                        </p:par>
                      </p:childTnLst>
                    </p:cTn>
                  </p:par>
                  <p:par>
                    <p:cTn id="266" fill="hold">
                      <p:stCondLst>
                        <p:cond delay="indefinite"/>
                      </p:stCondLst>
                      <p:childTnLst>
                        <p:par>
                          <p:cTn id="267" fill="hold">
                            <p:stCondLst>
                              <p:cond delay="0"/>
                            </p:stCondLst>
                            <p:childTnLst>
                              <p:par>
                                <p:cTn id="268" presetID="31" presetClass="entr" presetSubtype="0" fill="hold" grpId="0" nodeType="clickEffect">
                                  <p:stCondLst>
                                    <p:cond delay="0"/>
                                  </p:stCondLst>
                                  <p:childTnLst>
                                    <p:set>
                                      <p:cBhvr>
                                        <p:cTn id="269" dur="1" fill="hold">
                                          <p:stCondLst>
                                            <p:cond delay="0"/>
                                          </p:stCondLst>
                                        </p:cTn>
                                        <p:tgtEl>
                                          <p:spTgt spid="70"/>
                                        </p:tgtEl>
                                        <p:attrNameLst>
                                          <p:attrName>style.visibility</p:attrName>
                                        </p:attrNameLst>
                                      </p:cBhvr>
                                      <p:to>
                                        <p:strVal val="visible"/>
                                      </p:to>
                                    </p:set>
                                    <p:anim calcmode="lin" valueType="num">
                                      <p:cBhvr>
                                        <p:cTn id="270" dur="750" fill="hold"/>
                                        <p:tgtEl>
                                          <p:spTgt spid="70"/>
                                        </p:tgtEl>
                                        <p:attrNameLst>
                                          <p:attrName>ppt_w</p:attrName>
                                        </p:attrNameLst>
                                      </p:cBhvr>
                                      <p:tavLst>
                                        <p:tav tm="0">
                                          <p:val>
                                            <p:fltVal val="0"/>
                                          </p:val>
                                        </p:tav>
                                        <p:tav tm="100000">
                                          <p:val>
                                            <p:strVal val="#ppt_w"/>
                                          </p:val>
                                        </p:tav>
                                      </p:tavLst>
                                    </p:anim>
                                    <p:anim calcmode="lin" valueType="num">
                                      <p:cBhvr>
                                        <p:cTn id="271" dur="750" fill="hold"/>
                                        <p:tgtEl>
                                          <p:spTgt spid="70"/>
                                        </p:tgtEl>
                                        <p:attrNameLst>
                                          <p:attrName>ppt_h</p:attrName>
                                        </p:attrNameLst>
                                      </p:cBhvr>
                                      <p:tavLst>
                                        <p:tav tm="0">
                                          <p:val>
                                            <p:fltVal val="0"/>
                                          </p:val>
                                        </p:tav>
                                        <p:tav tm="100000">
                                          <p:val>
                                            <p:strVal val="#ppt_h"/>
                                          </p:val>
                                        </p:tav>
                                      </p:tavLst>
                                    </p:anim>
                                    <p:anim calcmode="lin" valueType="num">
                                      <p:cBhvr>
                                        <p:cTn id="272" dur="750" fill="hold"/>
                                        <p:tgtEl>
                                          <p:spTgt spid="70"/>
                                        </p:tgtEl>
                                        <p:attrNameLst>
                                          <p:attrName>style.rotation</p:attrName>
                                        </p:attrNameLst>
                                      </p:cBhvr>
                                      <p:tavLst>
                                        <p:tav tm="0">
                                          <p:val>
                                            <p:fltVal val="90"/>
                                          </p:val>
                                        </p:tav>
                                        <p:tav tm="100000">
                                          <p:val>
                                            <p:fltVal val="0"/>
                                          </p:val>
                                        </p:tav>
                                      </p:tavLst>
                                    </p:anim>
                                    <p:animEffect transition="in" filter="fade">
                                      <p:cBhvr>
                                        <p:cTn id="273" dur="75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34" grpId="0" animBg="1"/>
      <p:bldP spid="35" grpId="0" animBg="1"/>
      <p:bldP spid="37" grpId="0" animBg="1"/>
      <p:bldP spid="38" grpId="0" animBg="1"/>
      <p:bldP spid="39" grpId="0" animBg="1"/>
      <p:bldP spid="40" grpId="0" animBg="1"/>
      <p:bldP spid="36" grpId="0" animBg="1"/>
      <p:bldP spid="41" grpId="0" animBg="1"/>
      <p:bldP spid="43" grpId="0" animBg="1"/>
      <p:bldP spid="44" grpId="0" animBg="1"/>
      <p:bldP spid="46" grpId="0" animBg="1"/>
      <p:bldP spid="48" grpId="0" animBg="1"/>
      <p:bldP spid="42"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2" grpId="0" animBg="1"/>
      <p:bldP spid="63" grpId="0" animBg="1"/>
      <p:bldP spid="64" grpId="0" animBg="1"/>
      <p:bldP spid="65" grpId="0" animBg="1"/>
      <p:bldP spid="66" grpId="0" animBg="1"/>
      <p:bldP spid="67" grpId="0" animBg="1"/>
      <p:bldP spid="68" grpId="0" animBg="1"/>
      <p:bldP spid="69" grpId="0" animBg="1"/>
      <p:bldP spid="70" grpId="0" animBg="1"/>
      <p:bldP spid="60" grpId="0" animBg="1"/>
      <p:bldP spid="61" grpId="0" animBg="1"/>
      <p:bldP spid="71" grpId="0" animBg="1"/>
      <p:bldP spid="72" grpId="0" animBg="1"/>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24000" bIns="540000" rtlCol="0">
            <a:noAutofit/>
          </a:bodyPr>
          <a:lstStyle/>
          <a:p>
            <a:pPr>
              <a:spcAft>
                <a:spcPts val="4200"/>
              </a:spcAft>
              <a:tabLst>
                <a:tab pos="809625" algn="l"/>
              </a:tabLst>
            </a:pPr>
            <a:r>
              <a:rPr lang="nl-NL" sz="2000" dirty="0">
                <a:latin typeface="Calibri" panose="020F0502020204030204" pitchFamily="34" charset="0"/>
              </a:rPr>
              <a:t>635	</a:t>
            </a:r>
            <a:r>
              <a:rPr lang="nl-NL" sz="2000" dirty="0" err="1">
                <a:latin typeface="Calibri" panose="020F0502020204030204" pitchFamily="34" charset="0"/>
              </a:rPr>
              <a:t>Nec</a:t>
            </a:r>
            <a:r>
              <a:rPr lang="nl-NL" sz="2000" dirty="0">
                <a:latin typeface="Calibri" panose="020F0502020204030204" pitchFamily="34" charset="0"/>
              </a:rPr>
              <a:t> </a:t>
            </a:r>
            <a:r>
              <a:rPr lang="nl-NL" sz="2000" dirty="0" err="1">
                <a:latin typeface="Calibri" panose="020F0502020204030204" pitchFamily="34" charset="0"/>
              </a:rPr>
              <a:t>procul</a:t>
            </a:r>
            <a:r>
              <a:rPr lang="nl-NL" sz="2000" dirty="0">
                <a:latin typeface="Calibri" panose="020F0502020204030204" pitchFamily="34" charset="0"/>
              </a:rPr>
              <a:t> </a:t>
            </a:r>
            <a:r>
              <a:rPr lang="nl-NL" sz="2000" dirty="0" err="1">
                <a:latin typeface="Calibri" panose="020F0502020204030204" pitchFamily="34" charset="0"/>
              </a:rPr>
              <a:t>hinc</a:t>
            </a:r>
            <a:r>
              <a:rPr lang="nl-NL" sz="2000" dirty="0">
                <a:latin typeface="Calibri" panose="020F0502020204030204" pitchFamily="34" charset="0"/>
              </a:rPr>
              <a:t> </a:t>
            </a:r>
            <a:r>
              <a:rPr lang="nl-NL" sz="2000" dirty="0" err="1">
                <a:latin typeface="Calibri" panose="020F0502020204030204" pitchFamily="34" charset="0"/>
              </a:rPr>
              <a:t>Romam</a:t>
            </a:r>
            <a:r>
              <a:rPr lang="nl-NL" sz="2000" dirty="0">
                <a:latin typeface="Calibri" panose="020F0502020204030204" pitchFamily="34" charset="0"/>
              </a:rPr>
              <a:t> et </a:t>
            </a:r>
            <a:r>
              <a:rPr lang="nl-NL" sz="2000" dirty="0" err="1">
                <a:latin typeface="Calibri" panose="020F0502020204030204" pitchFamily="34" charset="0"/>
              </a:rPr>
              <a:t>raptas</a:t>
            </a:r>
            <a:r>
              <a:rPr lang="nl-NL" sz="2000" dirty="0">
                <a:latin typeface="Calibri" panose="020F0502020204030204" pitchFamily="34" charset="0"/>
              </a:rPr>
              <a:t> sine more </a:t>
            </a:r>
            <a:r>
              <a:rPr lang="nl-NL" sz="2000" dirty="0" err="1">
                <a:latin typeface="Calibri" panose="020F0502020204030204" pitchFamily="34" charset="0"/>
              </a:rPr>
              <a:t>Sabinas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636	</a:t>
            </a:r>
            <a:r>
              <a:rPr lang="nl-NL" sz="2000" dirty="0" err="1">
                <a:latin typeface="Calibri" panose="020F0502020204030204" pitchFamily="34" charset="0"/>
              </a:rPr>
              <a:t>consessu</a:t>
            </a:r>
            <a:r>
              <a:rPr lang="nl-NL" sz="2000" dirty="0">
                <a:latin typeface="Calibri" panose="020F0502020204030204" pitchFamily="34" charset="0"/>
              </a:rPr>
              <a:t> </a:t>
            </a:r>
            <a:r>
              <a:rPr lang="nl-NL" sz="2000" dirty="0" err="1">
                <a:latin typeface="Calibri" panose="020F0502020204030204" pitchFamily="34" charset="0"/>
              </a:rPr>
              <a:t>caveae</a:t>
            </a:r>
            <a:r>
              <a:rPr lang="nl-NL" sz="2000" dirty="0">
                <a:latin typeface="Calibri" panose="020F0502020204030204" pitchFamily="34" charset="0"/>
              </a:rPr>
              <a:t>, </a:t>
            </a:r>
            <a:r>
              <a:rPr lang="nl-NL" sz="2000" dirty="0" err="1">
                <a:latin typeface="Calibri" panose="020F0502020204030204" pitchFamily="34" charset="0"/>
              </a:rPr>
              <a:t>magnis</a:t>
            </a:r>
            <a:r>
              <a:rPr lang="nl-NL" sz="2000" dirty="0">
                <a:latin typeface="Calibri" panose="020F0502020204030204" pitchFamily="34" charset="0"/>
              </a:rPr>
              <a:t> </a:t>
            </a:r>
            <a:r>
              <a:rPr lang="nl-NL" sz="2000" dirty="0" err="1">
                <a:latin typeface="Calibri" panose="020F0502020204030204" pitchFamily="34" charset="0"/>
              </a:rPr>
              <a:t>Circensibus</a:t>
            </a:r>
            <a:r>
              <a:rPr lang="nl-NL" sz="2000" dirty="0">
                <a:latin typeface="Calibri" panose="020F0502020204030204" pitchFamily="34" charset="0"/>
              </a:rPr>
              <a:t> </a:t>
            </a:r>
            <a:r>
              <a:rPr lang="nl-NL" sz="2000" dirty="0" err="1">
                <a:latin typeface="Calibri" panose="020F0502020204030204" pitchFamily="34" charset="0"/>
              </a:rPr>
              <a:t>actis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637	</a:t>
            </a:r>
            <a:r>
              <a:rPr lang="nl-NL" sz="2000" dirty="0" err="1">
                <a:latin typeface="Calibri" panose="020F0502020204030204" pitchFamily="34" charset="0"/>
              </a:rPr>
              <a:t>addiderat</a:t>
            </a:r>
            <a:r>
              <a:rPr lang="nl-NL" sz="2000" dirty="0">
                <a:latin typeface="Calibri" panose="020F0502020204030204" pitchFamily="34" charset="0"/>
              </a:rPr>
              <a:t>, </a:t>
            </a:r>
            <a:r>
              <a:rPr lang="nl-NL" sz="2000" dirty="0" err="1">
                <a:latin typeface="Calibri" panose="020F0502020204030204" pitchFamily="34" charset="0"/>
              </a:rPr>
              <a:t>subitoque</a:t>
            </a:r>
            <a:r>
              <a:rPr lang="nl-NL" sz="2000" dirty="0">
                <a:latin typeface="Calibri" panose="020F0502020204030204" pitchFamily="34" charset="0"/>
              </a:rPr>
              <a:t> novum </a:t>
            </a:r>
            <a:r>
              <a:rPr lang="nl-NL" sz="2000" dirty="0" err="1">
                <a:latin typeface="Calibri" panose="020F0502020204030204" pitchFamily="34" charset="0"/>
              </a:rPr>
              <a:t>consurgere</a:t>
            </a:r>
            <a:r>
              <a:rPr lang="nl-NL" sz="2000" dirty="0">
                <a:latin typeface="Calibri" panose="020F0502020204030204" pitchFamily="34" charset="0"/>
              </a:rPr>
              <a:t> </a:t>
            </a:r>
            <a:r>
              <a:rPr lang="nl-NL" sz="2000" dirty="0" err="1">
                <a:latin typeface="Calibri" panose="020F0502020204030204" pitchFamily="34" charset="0"/>
              </a:rPr>
              <a:t>bellum</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638	</a:t>
            </a:r>
            <a:r>
              <a:rPr lang="nl-NL" sz="2000" dirty="0" err="1">
                <a:latin typeface="Calibri" panose="020F0502020204030204" pitchFamily="34" charset="0"/>
              </a:rPr>
              <a:t>Romulidis</a:t>
            </a:r>
            <a:r>
              <a:rPr lang="nl-NL" sz="2000" dirty="0">
                <a:latin typeface="Calibri" panose="020F0502020204030204" pitchFamily="34" charset="0"/>
              </a:rPr>
              <a:t> </a:t>
            </a:r>
            <a:r>
              <a:rPr lang="nl-NL" sz="2000" dirty="0" err="1">
                <a:latin typeface="Calibri" panose="020F0502020204030204" pitchFamily="34" charset="0"/>
              </a:rPr>
              <a:t>Tatioque</a:t>
            </a:r>
            <a:r>
              <a:rPr lang="nl-NL" sz="2000" dirty="0">
                <a:latin typeface="Calibri" panose="020F0502020204030204" pitchFamily="34" charset="0"/>
              </a:rPr>
              <a:t> </a:t>
            </a:r>
            <a:r>
              <a:rPr lang="nl-NL" sz="2000" dirty="0" err="1">
                <a:latin typeface="Calibri" panose="020F0502020204030204" pitchFamily="34" charset="0"/>
              </a:rPr>
              <a:t>seni</a:t>
            </a:r>
            <a:r>
              <a:rPr lang="nl-NL" sz="2000" dirty="0">
                <a:latin typeface="Calibri" panose="020F0502020204030204" pitchFamily="34" charset="0"/>
              </a:rPr>
              <a:t> </a:t>
            </a:r>
            <a:r>
              <a:rPr lang="nl-NL" sz="2000" dirty="0" err="1">
                <a:latin typeface="Calibri" panose="020F0502020204030204" pitchFamily="34" charset="0"/>
              </a:rPr>
              <a:t>Curibusque</a:t>
            </a:r>
            <a:r>
              <a:rPr lang="nl-NL" sz="2000" dirty="0">
                <a:latin typeface="Calibri" panose="020F0502020204030204" pitchFamily="34" charset="0"/>
              </a:rPr>
              <a:t> </a:t>
            </a:r>
            <a:r>
              <a:rPr lang="nl-NL" sz="2000" dirty="0" err="1">
                <a:latin typeface="Calibri" panose="020F0502020204030204" pitchFamily="34" charset="0"/>
              </a:rPr>
              <a:t>severis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450AD0AF-BE85-4FFD-B307-67369724A23D}"/>
              </a:ext>
            </a:extLst>
          </p:cNvPr>
          <p:cNvCxnSpPr/>
          <p:nvPr/>
        </p:nvCxnSpPr>
        <p:spPr bwMode="auto">
          <a:xfrm>
            <a:off x="5714432" y="4034689"/>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4C9C5307-98EC-4D71-B41B-E12D3B4921BE}"/>
              </a:ext>
            </a:extLst>
          </p:cNvPr>
          <p:cNvCxnSpPr/>
          <p:nvPr/>
        </p:nvCxnSpPr>
        <p:spPr bwMode="auto">
          <a:xfrm>
            <a:off x="3952720" y="1985928"/>
            <a:ext cx="6192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4CA5701D-F7D5-4B83-9572-1549F124B94E}"/>
              </a:ext>
            </a:extLst>
          </p:cNvPr>
          <p:cNvCxnSpPr/>
          <p:nvPr/>
        </p:nvCxnSpPr>
        <p:spPr bwMode="auto">
          <a:xfrm>
            <a:off x="5040000" y="2827720"/>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7B3D7835-7B7B-4F6B-841F-3E92E65494A8}"/>
              </a:ext>
            </a:extLst>
          </p:cNvPr>
          <p:cNvCxnSpPr>
            <a:cxnSpLocks/>
          </p:cNvCxnSpPr>
          <p:nvPr/>
        </p:nvCxnSpPr>
        <p:spPr bwMode="auto">
          <a:xfrm>
            <a:off x="1188000" y="3669512"/>
            <a:ext cx="97888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1">
            <a:extLst>
              <a:ext uri="{FF2B5EF4-FFF2-40B4-BE49-F238E27FC236}">
                <a16:creationId xmlns="" xmlns:a16="http://schemas.microsoft.com/office/drawing/2014/main" id="{5D36AF8F-E1FF-4093-8A0D-032517D7A330}"/>
              </a:ext>
            </a:extLst>
          </p:cNvPr>
          <p:cNvCxnSpPr/>
          <p:nvPr/>
        </p:nvCxnSpPr>
        <p:spPr bwMode="auto">
          <a:xfrm>
            <a:off x="4176000" y="3669512"/>
            <a:ext cx="1117536"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2">
            <a:extLst>
              <a:ext uri="{FF2B5EF4-FFF2-40B4-BE49-F238E27FC236}">
                <a16:creationId xmlns="" xmlns:a16="http://schemas.microsoft.com/office/drawing/2014/main" id="{14C4FE21-DD31-4D2A-B2AF-CF0830A88B65}"/>
              </a:ext>
            </a:extLst>
          </p:cNvPr>
          <p:cNvSpPr/>
          <p:nvPr/>
        </p:nvSpPr>
        <p:spPr bwMode="auto">
          <a:xfrm>
            <a:off x="3068800" y="1365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8" name="Rounded Rectangle 12">
            <a:extLst>
              <a:ext uri="{FF2B5EF4-FFF2-40B4-BE49-F238E27FC236}">
                <a16:creationId xmlns="" xmlns:a16="http://schemas.microsoft.com/office/drawing/2014/main" id="{798203EB-CDA7-4F74-9E86-91ECFAAA5CD4}"/>
              </a:ext>
            </a:extLst>
          </p:cNvPr>
          <p:cNvSpPr/>
          <p:nvPr/>
        </p:nvSpPr>
        <p:spPr bwMode="auto">
          <a:xfrm>
            <a:off x="5945536" y="1365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9" name="Freeform 40">
            <a:extLst>
              <a:ext uri="{FF2B5EF4-FFF2-40B4-BE49-F238E27FC236}">
                <a16:creationId xmlns="" xmlns:a16="http://schemas.microsoft.com/office/drawing/2014/main" id="{EA39A011-A1DE-4526-A9BC-4D5BF16C1C4E}"/>
              </a:ext>
            </a:extLst>
          </p:cNvPr>
          <p:cNvSpPr/>
          <p:nvPr/>
        </p:nvSpPr>
        <p:spPr bwMode="auto">
          <a:xfrm>
            <a:off x="3924001" y="161788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0" name="Freeform 41">
            <a:extLst>
              <a:ext uri="{FF2B5EF4-FFF2-40B4-BE49-F238E27FC236}">
                <a16:creationId xmlns="" xmlns:a16="http://schemas.microsoft.com/office/drawing/2014/main" id="{A6952DAB-F159-44A6-AD64-493CDE0E0F5C}"/>
              </a:ext>
            </a:extLst>
          </p:cNvPr>
          <p:cNvSpPr/>
          <p:nvPr/>
        </p:nvSpPr>
        <p:spPr bwMode="auto">
          <a:xfrm flipH="1">
            <a:off x="5521024" y="16129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1" name="Freeform 40">
            <a:extLst>
              <a:ext uri="{FF2B5EF4-FFF2-40B4-BE49-F238E27FC236}">
                <a16:creationId xmlns="" xmlns:a16="http://schemas.microsoft.com/office/drawing/2014/main" id="{B553BBCA-2DA0-4564-AB01-92202CBE33A9}"/>
              </a:ext>
            </a:extLst>
          </p:cNvPr>
          <p:cNvSpPr/>
          <p:nvPr/>
        </p:nvSpPr>
        <p:spPr bwMode="auto">
          <a:xfrm>
            <a:off x="1111009" y="2450464"/>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41">
            <a:extLst>
              <a:ext uri="{FF2B5EF4-FFF2-40B4-BE49-F238E27FC236}">
                <a16:creationId xmlns="" xmlns:a16="http://schemas.microsoft.com/office/drawing/2014/main" id="{ED6B2A00-9CCA-47EB-AC70-40780A903045}"/>
              </a:ext>
            </a:extLst>
          </p:cNvPr>
          <p:cNvSpPr/>
          <p:nvPr/>
        </p:nvSpPr>
        <p:spPr bwMode="auto">
          <a:xfrm flipH="1">
            <a:off x="5413792" y="242718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6" name="Vrije vorm: vorm 5">
            <a:extLst>
              <a:ext uri="{FF2B5EF4-FFF2-40B4-BE49-F238E27FC236}">
                <a16:creationId xmlns="" xmlns:a16="http://schemas.microsoft.com/office/drawing/2014/main" id="{A60DAAE2-A532-462B-872B-CFA7AF420E94}"/>
              </a:ext>
            </a:extLst>
          </p:cNvPr>
          <p:cNvSpPr/>
          <p:nvPr/>
        </p:nvSpPr>
        <p:spPr bwMode="auto">
          <a:xfrm>
            <a:off x="4213860" y="1363073"/>
            <a:ext cx="1927860" cy="397147"/>
          </a:xfrm>
          <a:custGeom>
            <a:avLst/>
            <a:gdLst>
              <a:gd name="connsiteX0" fmla="*/ 0 w 1927860"/>
              <a:gd name="connsiteY0" fmla="*/ 381907 h 397147"/>
              <a:gd name="connsiteX1" fmla="*/ 274320 w 1927860"/>
              <a:gd name="connsiteY1" fmla="*/ 84727 h 397147"/>
              <a:gd name="connsiteX2" fmla="*/ 678180 w 1927860"/>
              <a:gd name="connsiteY2" fmla="*/ 282847 h 397147"/>
              <a:gd name="connsiteX3" fmla="*/ 1280160 w 1927860"/>
              <a:gd name="connsiteY3" fmla="*/ 907 h 397147"/>
              <a:gd name="connsiteX4" fmla="*/ 1927860 w 1927860"/>
              <a:gd name="connsiteY4" fmla="*/ 397147 h 3971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7860" h="397147">
                <a:moveTo>
                  <a:pt x="0" y="381907"/>
                </a:moveTo>
                <a:cubicBezTo>
                  <a:pt x="80645" y="241572"/>
                  <a:pt x="161290" y="101237"/>
                  <a:pt x="274320" y="84727"/>
                </a:cubicBezTo>
                <a:cubicBezTo>
                  <a:pt x="387350" y="68217"/>
                  <a:pt x="510540" y="296817"/>
                  <a:pt x="678180" y="282847"/>
                </a:cubicBezTo>
                <a:cubicBezTo>
                  <a:pt x="845820" y="268877"/>
                  <a:pt x="1071880" y="-18143"/>
                  <a:pt x="1280160" y="907"/>
                </a:cubicBezTo>
                <a:cubicBezTo>
                  <a:pt x="1488440" y="19957"/>
                  <a:pt x="1708150" y="208552"/>
                  <a:pt x="1927860" y="397147"/>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Freeform 40">
            <a:extLst>
              <a:ext uri="{FF2B5EF4-FFF2-40B4-BE49-F238E27FC236}">
                <a16:creationId xmlns="" xmlns:a16="http://schemas.microsoft.com/office/drawing/2014/main" id="{2509A524-82EA-44E7-8144-DF7398159102}"/>
              </a:ext>
            </a:extLst>
          </p:cNvPr>
          <p:cNvSpPr/>
          <p:nvPr/>
        </p:nvSpPr>
        <p:spPr bwMode="auto">
          <a:xfrm>
            <a:off x="2948544" y="247170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5" name="Freeform 41">
            <a:extLst>
              <a:ext uri="{FF2B5EF4-FFF2-40B4-BE49-F238E27FC236}">
                <a16:creationId xmlns="" xmlns:a16="http://schemas.microsoft.com/office/drawing/2014/main" id="{0389DC9F-3452-4541-923B-341AB79A728C}"/>
              </a:ext>
            </a:extLst>
          </p:cNvPr>
          <p:cNvSpPr/>
          <p:nvPr/>
        </p:nvSpPr>
        <p:spPr bwMode="auto">
          <a:xfrm flipH="1">
            <a:off x="5377408" y="2472857"/>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5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40">
            <a:extLst>
              <a:ext uri="{FF2B5EF4-FFF2-40B4-BE49-F238E27FC236}">
                <a16:creationId xmlns="" xmlns:a16="http://schemas.microsoft.com/office/drawing/2014/main" id="{6A3BE376-6A20-42FC-BA09-F07AB60D3917}"/>
              </a:ext>
            </a:extLst>
          </p:cNvPr>
          <p:cNvSpPr/>
          <p:nvPr/>
        </p:nvSpPr>
        <p:spPr bwMode="auto">
          <a:xfrm>
            <a:off x="2230638" y="3272789"/>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7" name="Freeform 41">
            <a:extLst>
              <a:ext uri="{FF2B5EF4-FFF2-40B4-BE49-F238E27FC236}">
                <a16:creationId xmlns="" xmlns:a16="http://schemas.microsoft.com/office/drawing/2014/main" id="{BBA1954E-0480-4683-B7F0-D60FC88784BE}"/>
              </a:ext>
            </a:extLst>
          </p:cNvPr>
          <p:cNvSpPr/>
          <p:nvPr/>
        </p:nvSpPr>
        <p:spPr bwMode="auto">
          <a:xfrm flipH="1">
            <a:off x="5479051" y="4124689"/>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9" name="Rounded Rectangle 12">
            <a:extLst>
              <a:ext uri="{FF2B5EF4-FFF2-40B4-BE49-F238E27FC236}">
                <a16:creationId xmlns="" xmlns:a16="http://schemas.microsoft.com/office/drawing/2014/main" id="{71B53290-5659-4306-A958-950D88DC8604}"/>
              </a:ext>
            </a:extLst>
          </p:cNvPr>
          <p:cNvSpPr/>
          <p:nvPr/>
        </p:nvSpPr>
        <p:spPr bwMode="auto">
          <a:xfrm>
            <a:off x="2040843" y="3028929"/>
            <a:ext cx="324000" cy="324000"/>
          </a:xfrm>
          <a:prstGeom prst="roundRect">
            <a:avLst/>
          </a:prstGeom>
          <a:solidFill>
            <a:schemeClr val="bg1">
              <a:lumMod val="75000"/>
            </a:schemeClr>
          </a:solidFill>
          <a:ln>
            <a:solidFill>
              <a:srgbClr val="0000CC"/>
            </a:solid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 xmlns:a16="http://schemas.microsoft.com/office/drawing/2014/main" id="{83D3F134-F5F7-4313-AAE9-120C291036F3}"/>
              </a:ext>
            </a:extLst>
          </p:cNvPr>
          <p:cNvSpPr/>
          <p:nvPr/>
        </p:nvSpPr>
        <p:spPr bwMode="auto">
          <a:xfrm>
            <a:off x="5552433" y="3028929"/>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Ac</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12" name="Vrije vorm: vorm 11">
            <a:extLst>
              <a:ext uri="{FF2B5EF4-FFF2-40B4-BE49-F238E27FC236}">
                <a16:creationId xmlns="" xmlns:a16="http://schemas.microsoft.com/office/drawing/2014/main" id="{FA070F56-D785-4B67-A57D-DA42E5AED68A}"/>
              </a:ext>
            </a:extLst>
          </p:cNvPr>
          <p:cNvSpPr/>
          <p:nvPr/>
        </p:nvSpPr>
        <p:spPr bwMode="auto">
          <a:xfrm>
            <a:off x="3733800" y="3136397"/>
            <a:ext cx="1981200" cy="311653"/>
          </a:xfrm>
          <a:custGeom>
            <a:avLst/>
            <a:gdLst>
              <a:gd name="connsiteX0" fmla="*/ 0 w 1981200"/>
              <a:gd name="connsiteY0" fmla="*/ 311653 h 311653"/>
              <a:gd name="connsiteX1" fmla="*/ 311150 w 1981200"/>
              <a:gd name="connsiteY1" fmla="*/ 57653 h 311653"/>
              <a:gd name="connsiteX2" fmla="*/ 577850 w 1981200"/>
              <a:gd name="connsiteY2" fmla="*/ 229103 h 311653"/>
              <a:gd name="connsiteX3" fmla="*/ 1270000 w 1981200"/>
              <a:gd name="connsiteY3" fmla="*/ 503 h 311653"/>
              <a:gd name="connsiteX4" fmla="*/ 1981200 w 1981200"/>
              <a:gd name="connsiteY4" fmla="*/ 305303 h 311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311653">
                <a:moveTo>
                  <a:pt x="0" y="311653"/>
                </a:moveTo>
                <a:cubicBezTo>
                  <a:pt x="107421" y="191532"/>
                  <a:pt x="214842" y="71411"/>
                  <a:pt x="311150" y="57653"/>
                </a:cubicBezTo>
                <a:cubicBezTo>
                  <a:pt x="407458" y="43895"/>
                  <a:pt x="418042" y="238628"/>
                  <a:pt x="577850" y="229103"/>
                </a:cubicBezTo>
                <a:cubicBezTo>
                  <a:pt x="737658" y="219578"/>
                  <a:pt x="1036108" y="-12197"/>
                  <a:pt x="1270000" y="503"/>
                </a:cubicBezTo>
                <a:cubicBezTo>
                  <a:pt x="1503892" y="13203"/>
                  <a:pt x="1742546" y="159253"/>
                  <a:pt x="1981200" y="30530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FC777E17-C43C-4B36-A26B-B509F88D9C2F}"/>
              </a:ext>
            </a:extLst>
          </p:cNvPr>
          <p:cNvSpPr/>
          <p:nvPr/>
        </p:nvSpPr>
        <p:spPr bwMode="auto">
          <a:xfrm>
            <a:off x="4572000" y="303444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I</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Tree>
    <p:extLst>
      <p:ext uri="{BB962C8B-B14F-4D97-AF65-F5344CB8AC3E}">
        <p14:creationId xmlns:p14="http://schemas.microsoft.com/office/powerpoint/2010/main" val="18341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arn(outVertic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750" fill="hold"/>
                                        <p:tgtEl>
                                          <p:spTgt spid="17"/>
                                        </p:tgtEl>
                                        <p:attrNameLst>
                                          <p:attrName>ppt_w</p:attrName>
                                        </p:attrNameLst>
                                      </p:cBhvr>
                                      <p:tavLst>
                                        <p:tav tm="0">
                                          <p:val>
                                            <p:fltVal val="0"/>
                                          </p:val>
                                        </p:tav>
                                        <p:tav tm="100000">
                                          <p:val>
                                            <p:strVal val="#ppt_w"/>
                                          </p:val>
                                        </p:tav>
                                      </p:tavLst>
                                    </p:anim>
                                    <p:anim calcmode="lin" valueType="num">
                                      <p:cBhvr>
                                        <p:cTn id="35" dur="750" fill="hold"/>
                                        <p:tgtEl>
                                          <p:spTgt spid="17"/>
                                        </p:tgtEl>
                                        <p:attrNameLst>
                                          <p:attrName>ppt_h</p:attrName>
                                        </p:attrNameLst>
                                      </p:cBhvr>
                                      <p:tavLst>
                                        <p:tav tm="0">
                                          <p:val>
                                            <p:fltVal val="0"/>
                                          </p:val>
                                        </p:tav>
                                        <p:tav tm="100000">
                                          <p:val>
                                            <p:strVal val="#ppt_h"/>
                                          </p:val>
                                        </p:tav>
                                      </p:tavLst>
                                    </p:anim>
                                    <p:anim calcmode="lin" valueType="num">
                                      <p:cBhvr>
                                        <p:cTn id="36" dur="750" fill="hold"/>
                                        <p:tgtEl>
                                          <p:spTgt spid="17"/>
                                        </p:tgtEl>
                                        <p:attrNameLst>
                                          <p:attrName>style.rotation</p:attrName>
                                        </p:attrNameLst>
                                      </p:cBhvr>
                                      <p:tavLst>
                                        <p:tav tm="0">
                                          <p:val>
                                            <p:fltVal val="90"/>
                                          </p:val>
                                        </p:tav>
                                        <p:tav tm="100000">
                                          <p:val>
                                            <p:fltVal val="0"/>
                                          </p:val>
                                        </p:tav>
                                      </p:tavLst>
                                    </p:anim>
                                    <p:animEffect transition="in" filter="fade">
                                      <p:cBhvr>
                                        <p:cTn id="37" dur="750"/>
                                        <p:tgtEl>
                                          <p:spTgt spid="17"/>
                                        </p:tgtEl>
                                      </p:cBhvr>
                                    </p:animEffect>
                                  </p:childTnLst>
                                </p:cTn>
                              </p:par>
                            </p:childTnLst>
                          </p:cTn>
                        </p:par>
                        <p:par>
                          <p:cTn id="38" fill="hold">
                            <p:stCondLst>
                              <p:cond delay="750"/>
                            </p:stCondLst>
                            <p:childTnLst>
                              <p:par>
                                <p:cTn id="39" presetID="31"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p:cTn id="41" dur="750" fill="hold"/>
                                        <p:tgtEl>
                                          <p:spTgt spid="18"/>
                                        </p:tgtEl>
                                        <p:attrNameLst>
                                          <p:attrName>ppt_w</p:attrName>
                                        </p:attrNameLst>
                                      </p:cBhvr>
                                      <p:tavLst>
                                        <p:tav tm="0">
                                          <p:val>
                                            <p:fltVal val="0"/>
                                          </p:val>
                                        </p:tav>
                                        <p:tav tm="100000">
                                          <p:val>
                                            <p:strVal val="#ppt_w"/>
                                          </p:val>
                                        </p:tav>
                                      </p:tavLst>
                                    </p:anim>
                                    <p:anim calcmode="lin" valueType="num">
                                      <p:cBhvr>
                                        <p:cTn id="42" dur="750" fill="hold"/>
                                        <p:tgtEl>
                                          <p:spTgt spid="18"/>
                                        </p:tgtEl>
                                        <p:attrNameLst>
                                          <p:attrName>ppt_h</p:attrName>
                                        </p:attrNameLst>
                                      </p:cBhvr>
                                      <p:tavLst>
                                        <p:tav tm="0">
                                          <p:val>
                                            <p:fltVal val="0"/>
                                          </p:val>
                                        </p:tav>
                                        <p:tav tm="100000">
                                          <p:val>
                                            <p:strVal val="#ppt_h"/>
                                          </p:val>
                                        </p:tav>
                                      </p:tavLst>
                                    </p:anim>
                                    <p:anim calcmode="lin" valueType="num">
                                      <p:cBhvr>
                                        <p:cTn id="43" dur="750" fill="hold"/>
                                        <p:tgtEl>
                                          <p:spTgt spid="18"/>
                                        </p:tgtEl>
                                        <p:attrNameLst>
                                          <p:attrName>style.rotation</p:attrName>
                                        </p:attrNameLst>
                                      </p:cBhvr>
                                      <p:tavLst>
                                        <p:tav tm="0">
                                          <p:val>
                                            <p:fltVal val="90"/>
                                          </p:val>
                                        </p:tav>
                                        <p:tav tm="100000">
                                          <p:val>
                                            <p:fltVal val="0"/>
                                          </p:val>
                                        </p:tav>
                                      </p:tavLst>
                                    </p:anim>
                                    <p:animEffect transition="in" filter="fade">
                                      <p:cBhvr>
                                        <p:cTn id="44" dur="750"/>
                                        <p:tgtEl>
                                          <p:spTgt spid="1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left)">
                                      <p:cBhvr>
                                        <p:cTn id="49" dur="500"/>
                                        <p:tgtEl>
                                          <p:spTgt spid="19"/>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right)">
                                      <p:cBhvr>
                                        <p:cTn id="52" dur="500"/>
                                        <p:tgtEl>
                                          <p:spTgt spid="20"/>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right)">
                                      <p:cBhvr>
                                        <p:cTn id="58" dur="500"/>
                                        <p:tgtEl>
                                          <p:spTgt spid="22"/>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par>
                                <p:cTn id="68" presetID="22" presetClass="entr" presetSubtype="2"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right)">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left)">
                                      <p:cBhvr>
                                        <p:cTn id="75" dur="500"/>
                                        <p:tgtEl>
                                          <p:spTgt spid="26"/>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wipe(right)">
                                      <p:cBhvr>
                                        <p:cTn id="78" dur="500"/>
                                        <p:tgtEl>
                                          <p:spTgt spid="27"/>
                                        </p:tgtEl>
                                      </p:cBhvr>
                                    </p:animEffect>
                                  </p:childTnLst>
                                </p:cTn>
                              </p:par>
                            </p:childTnLst>
                          </p:cTn>
                        </p:par>
                        <p:par>
                          <p:cTn id="79" fill="hold">
                            <p:stCondLst>
                              <p:cond delay="500"/>
                            </p:stCondLst>
                            <p:childTnLst>
                              <p:par>
                                <p:cTn id="80" presetID="31" presetClass="entr" presetSubtype="0" fill="hold" grpId="0" nodeType="after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p:cTn id="82" dur="750" fill="hold"/>
                                        <p:tgtEl>
                                          <p:spTgt spid="28"/>
                                        </p:tgtEl>
                                        <p:attrNameLst>
                                          <p:attrName>ppt_w</p:attrName>
                                        </p:attrNameLst>
                                      </p:cBhvr>
                                      <p:tavLst>
                                        <p:tav tm="0">
                                          <p:val>
                                            <p:fltVal val="0"/>
                                          </p:val>
                                        </p:tav>
                                        <p:tav tm="100000">
                                          <p:val>
                                            <p:strVal val="#ppt_w"/>
                                          </p:val>
                                        </p:tav>
                                      </p:tavLst>
                                    </p:anim>
                                    <p:anim calcmode="lin" valueType="num">
                                      <p:cBhvr>
                                        <p:cTn id="83" dur="750" fill="hold"/>
                                        <p:tgtEl>
                                          <p:spTgt spid="28"/>
                                        </p:tgtEl>
                                        <p:attrNameLst>
                                          <p:attrName>ppt_h</p:attrName>
                                        </p:attrNameLst>
                                      </p:cBhvr>
                                      <p:tavLst>
                                        <p:tav tm="0">
                                          <p:val>
                                            <p:fltVal val="0"/>
                                          </p:val>
                                        </p:tav>
                                        <p:tav tm="100000">
                                          <p:val>
                                            <p:strVal val="#ppt_h"/>
                                          </p:val>
                                        </p:tav>
                                      </p:tavLst>
                                    </p:anim>
                                    <p:anim calcmode="lin" valueType="num">
                                      <p:cBhvr>
                                        <p:cTn id="84" dur="750" fill="hold"/>
                                        <p:tgtEl>
                                          <p:spTgt spid="28"/>
                                        </p:tgtEl>
                                        <p:attrNameLst>
                                          <p:attrName>style.rotation</p:attrName>
                                        </p:attrNameLst>
                                      </p:cBhvr>
                                      <p:tavLst>
                                        <p:tav tm="0">
                                          <p:val>
                                            <p:fltVal val="90"/>
                                          </p:val>
                                        </p:tav>
                                        <p:tav tm="100000">
                                          <p:val>
                                            <p:fltVal val="0"/>
                                          </p:val>
                                        </p:tav>
                                      </p:tavLst>
                                    </p:anim>
                                    <p:animEffect transition="in" filter="fade">
                                      <p:cBhvr>
                                        <p:cTn id="85" dur="750"/>
                                        <p:tgtEl>
                                          <p:spTgt spid="28"/>
                                        </p:tgtEl>
                                      </p:cBhvr>
                                    </p:animEffect>
                                  </p:childTnLst>
                                </p:cTn>
                              </p:par>
                            </p:childTnLst>
                          </p:cTn>
                        </p:par>
                        <p:par>
                          <p:cTn id="86" fill="hold">
                            <p:stCondLst>
                              <p:cond delay="1250"/>
                            </p:stCondLst>
                            <p:childTnLst>
                              <p:par>
                                <p:cTn id="87" presetID="31" presetClass="entr" presetSubtype="0" fill="hold" grpId="0" nodeType="afterEffect">
                                  <p:stCondLst>
                                    <p:cond delay="0"/>
                                  </p:stCondLst>
                                  <p:childTnLst>
                                    <p:set>
                                      <p:cBhvr>
                                        <p:cTn id="88" dur="1" fill="hold">
                                          <p:stCondLst>
                                            <p:cond delay="0"/>
                                          </p:stCondLst>
                                        </p:cTn>
                                        <p:tgtEl>
                                          <p:spTgt spid="29"/>
                                        </p:tgtEl>
                                        <p:attrNameLst>
                                          <p:attrName>style.visibility</p:attrName>
                                        </p:attrNameLst>
                                      </p:cBhvr>
                                      <p:to>
                                        <p:strVal val="visible"/>
                                      </p:to>
                                    </p:set>
                                    <p:anim calcmode="lin" valueType="num">
                                      <p:cBhvr>
                                        <p:cTn id="89" dur="750" fill="hold"/>
                                        <p:tgtEl>
                                          <p:spTgt spid="29"/>
                                        </p:tgtEl>
                                        <p:attrNameLst>
                                          <p:attrName>ppt_w</p:attrName>
                                        </p:attrNameLst>
                                      </p:cBhvr>
                                      <p:tavLst>
                                        <p:tav tm="0">
                                          <p:val>
                                            <p:fltVal val="0"/>
                                          </p:val>
                                        </p:tav>
                                        <p:tav tm="100000">
                                          <p:val>
                                            <p:strVal val="#ppt_w"/>
                                          </p:val>
                                        </p:tav>
                                      </p:tavLst>
                                    </p:anim>
                                    <p:anim calcmode="lin" valueType="num">
                                      <p:cBhvr>
                                        <p:cTn id="90" dur="750" fill="hold"/>
                                        <p:tgtEl>
                                          <p:spTgt spid="29"/>
                                        </p:tgtEl>
                                        <p:attrNameLst>
                                          <p:attrName>ppt_h</p:attrName>
                                        </p:attrNameLst>
                                      </p:cBhvr>
                                      <p:tavLst>
                                        <p:tav tm="0">
                                          <p:val>
                                            <p:fltVal val="0"/>
                                          </p:val>
                                        </p:tav>
                                        <p:tav tm="100000">
                                          <p:val>
                                            <p:strVal val="#ppt_h"/>
                                          </p:val>
                                        </p:tav>
                                      </p:tavLst>
                                    </p:anim>
                                    <p:anim calcmode="lin" valueType="num">
                                      <p:cBhvr>
                                        <p:cTn id="91" dur="750" fill="hold"/>
                                        <p:tgtEl>
                                          <p:spTgt spid="29"/>
                                        </p:tgtEl>
                                        <p:attrNameLst>
                                          <p:attrName>style.rotation</p:attrName>
                                        </p:attrNameLst>
                                      </p:cBhvr>
                                      <p:tavLst>
                                        <p:tav tm="0">
                                          <p:val>
                                            <p:fltVal val="90"/>
                                          </p:val>
                                        </p:tav>
                                        <p:tav tm="100000">
                                          <p:val>
                                            <p:fltVal val="0"/>
                                          </p:val>
                                        </p:tav>
                                      </p:tavLst>
                                    </p:anim>
                                    <p:animEffect transition="in" filter="fade">
                                      <p:cBhvr>
                                        <p:cTn id="92" dur="75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1" presetClass="entr" presetSubtype="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p:cTn id="97" dur="750" fill="hold"/>
                                        <p:tgtEl>
                                          <p:spTgt spid="30"/>
                                        </p:tgtEl>
                                        <p:attrNameLst>
                                          <p:attrName>ppt_w</p:attrName>
                                        </p:attrNameLst>
                                      </p:cBhvr>
                                      <p:tavLst>
                                        <p:tav tm="0">
                                          <p:val>
                                            <p:fltVal val="0"/>
                                          </p:val>
                                        </p:tav>
                                        <p:tav tm="100000">
                                          <p:val>
                                            <p:strVal val="#ppt_w"/>
                                          </p:val>
                                        </p:tav>
                                      </p:tavLst>
                                    </p:anim>
                                    <p:anim calcmode="lin" valueType="num">
                                      <p:cBhvr>
                                        <p:cTn id="98" dur="750" fill="hold"/>
                                        <p:tgtEl>
                                          <p:spTgt spid="30"/>
                                        </p:tgtEl>
                                        <p:attrNameLst>
                                          <p:attrName>ppt_h</p:attrName>
                                        </p:attrNameLst>
                                      </p:cBhvr>
                                      <p:tavLst>
                                        <p:tav tm="0">
                                          <p:val>
                                            <p:fltVal val="0"/>
                                          </p:val>
                                        </p:tav>
                                        <p:tav tm="100000">
                                          <p:val>
                                            <p:strVal val="#ppt_h"/>
                                          </p:val>
                                        </p:tav>
                                      </p:tavLst>
                                    </p:anim>
                                    <p:anim calcmode="lin" valueType="num">
                                      <p:cBhvr>
                                        <p:cTn id="99" dur="750" fill="hold"/>
                                        <p:tgtEl>
                                          <p:spTgt spid="30"/>
                                        </p:tgtEl>
                                        <p:attrNameLst>
                                          <p:attrName>style.rotation</p:attrName>
                                        </p:attrNameLst>
                                      </p:cBhvr>
                                      <p:tavLst>
                                        <p:tav tm="0">
                                          <p:val>
                                            <p:fltVal val="90"/>
                                          </p:val>
                                        </p:tav>
                                        <p:tav tm="100000">
                                          <p:val>
                                            <p:fltVal val="0"/>
                                          </p:val>
                                        </p:tav>
                                      </p:tavLst>
                                    </p:anim>
                                    <p:animEffect transition="in" filter="fade">
                                      <p:cBhvr>
                                        <p:cTn id="100" dur="750"/>
                                        <p:tgtEl>
                                          <p:spTgt spid="30"/>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wipe(left)">
                                      <p:cBhvr>
                                        <p:cTn id="10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6" grpId="0" animBg="1"/>
      <p:bldP spid="24" grpId="0" animBg="1"/>
      <p:bldP spid="25" grpId="0" animBg="1"/>
      <p:bldP spid="26" grpId="0" animBg="1"/>
      <p:bldP spid="27" grpId="0" animBg="1"/>
      <p:bldP spid="29" grpId="0" animBg="1"/>
      <p:bldP spid="30" grpId="0" animBg="1"/>
      <p:bldP spid="12"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639	Post idem </a:t>
            </a:r>
            <a:r>
              <a:rPr lang="nl-NL" sz="2000" dirty="0" err="1">
                <a:latin typeface="Calibri" panose="020F0502020204030204" pitchFamily="34" charset="0"/>
              </a:rPr>
              <a:t>inter</a:t>
            </a:r>
            <a:r>
              <a:rPr lang="nl-NL" sz="2000" dirty="0">
                <a:latin typeface="Calibri" panose="020F0502020204030204" pitchFamily="34" charset="0"/>
              </a:rPr>
              <a:t> se </a:t>
            </a:r>
            <a:r>
              <a:rPr lang="nl-NL" sz="2000" dirty="0" err="1">
                <a:latin typeface="Calibri" panose="020F0502020204030204" pitchFamily="34" charset="0"/>
              </a:rPr>
              <a:t>posito</a:t>
            </a:r>
            <a:r>
              <a:rPr lang="nl-NL" sz="2000" dirty="0">
                <a:latin typeface="Calibri" panose="020F0502020204030204" pitchFamily="34" charset="0"/>
              </a:rPr>
              <a:t> </a:t>
            </a:r>
            <a:r>
              <a:rPr lang="nl-NL" sz="2000" dirty="0" err="1">
                <a:latin typeface="Calibri" panose="020F0502020204030204" pitchFamily="34" charset="0"/>
              </a:rPr>
              <a:t>certamine</a:t>
            </a:r>
            <a:r>
              <a:rPr lang="nl-NL" sz="2000" dirty="0">
                <a:latin typeface="Calibri" panose="020F0502020204030204" pitchFamily="34" charset="0"/>
              </a:rPr>
              <a:t> </a:t>
            </a:r>
            <a:r>
              <a:rPr lang="nl-NL" sz="2000" dirty="0" err="1">
                <a:latin typeface="Calibri" panose="020F0502020204030204" pitchFamily="34" charset="0"/>
              </a:rPr>
              <a:t>reges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640	</a:t>
            </a:r>
            <a:r>
              <a:rPr lang="nl-NL" sz="2000" dirty="0" err="1">
                <a:latin typeface="Calibri" panose="020F0502020204030204" pitchFamily="34" charset="0"/>
              </a:rPr>
              <a:t>armati</a:t>
            </a:r>
            <a:r>
              <a:rPr lang="nl-NL" sz="2000" dirty="0">
                <a:latin typeface="Calibri" panose="020F0502020204030204" pitchFamily="34" charset="0"/>
              </a:rPr>
              <a:t> </a:t>
            </a:r>
            <a:r>
              <a:rPr lang="nl-NL" sz="2000" dirty="0" err="1">
                <a:latin typeface="Calibri" panose="020F0502020204030204" pitchFamily="34" charset="0"/>
              </a:rPr>
              <a:t>Iovis</a:t>
            </a:r>
            <a:r>
              <a:rPr lang="nl-NL" sz="2000" dirty="0">
                <a:latin typeface="Calibri" panose="020F0502020204030204" pitchFamily="34" charset="0"/>
              </a:rPr>
              <a:t> ante </a:t>
            </a:r>
            <a:r>
              <a:rPr lang="nl-NL" sz="2000" dirty="0" err="1">
                <a:latin typeface="Calibri" panose="020F0502020204030204" pitchFamily="34" charset="0"/>
              </a:rPr>
              <a:t>aram</a:t>
            </a:r>
            <a:r>
              <a:rPr lang="nl-NL" sz="2000" dirty="0">
                <a:latin typeface="Calibri" panose="020F0502020204030204" pitchFamily="34" charset="0"/>
              </a:rPr>
              <a:t> </a:t>
            </a:r>
            <a:r>
              <a:rPr lang="nl-NL" sz="2000" dirty="0" err="1">
                <a:latin typeface="Calibri" panose="020F0502020204030204" pitchFamily="34" charset="0"/>
              </a:rPr>
              <a:t>paterasque</a:t>
            </a:r>
            <a:r>
              <a:rPr lang="nl-NL" sz="2000" dirty="0">
                <a:latin typeface="Calibri" panose="020F0502020204030204" pitchFamily="34" charset="0"/>
              </a:rPr>
              <a:t> </a:t>
            </a:r>
            <a:r>
              <a:rPr lang="nl-NL" sz="2000" dirty="0" err="1">
                <a:latin typeface="Calibri" panose="020F0502020204030204" pitchFamily="34" charset="0"/>
              </a:rPr>
              <a:t>tenentes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641	</a:t>
            </a:r>
            <a:r>
              <a:rPr lang="nl-NL" sz="2000" dirty="0" err="1">
                <a:latin typeface="Calibri" panose="020F0502020204030204" pitchFamily="34" charset="0"/>
              </a:rPr>
              <a:t>stabant</a:t>
            </a:r>
            <a:r>
              <a:rPr lang="nl-NL" sz="2000" dirty="0">
                <a:latin typeface="Calibri" panose="020F0502020204030204" pitchFamily="34" charset="0"/>
              </a:rPr>
              <a:t> et </a:t>
            </a:r>
            <a:r>
              <a:rPr lang="nl-NL" sz="2000" dirty="0" err="1">
                <a:latin typeface="Calibri" panose="020F0502020204030204" pitchFamily="34" charset="0"/>
              </a:rPr>
              <a:t>caesa</a:t>
            </a:r>
            <a:r>
              <a:rPr lang="nl-NL" sz="2000" dirty="0">
                <a:latin typeface="Calibri" panose="020F0502020204030204" pitchFamily="34" charset="0"/>
              </a:rPr>
              <a:t> </a:t>
            </a:r>
            <a:r>
              <a:rPr lang="nl-NL" sz="2000" dirty="0" err="1">
                <a:latin typeface="Calibri" panose="020F0502020204030204" pitchFamily="34" charset="0"/>
              </a:rPr>
              <a:t>iungebant</a:t>
            </a:r>
            <a:r>
              <a:rPr lang="nl-NL" sz="2000" dirty="0">
                <a:latin typeface="Calibri" panose="020F0502020204030204" pitchFamily="34" charset="0"/>
              </a:rPr>
              <a:t> </a:t>
            </a:r>
            <a:r>
              <a:rPr lang="nl-NL" sz="2000" dirty="0" err="1">
                <a:latin typeface="Calibri" panose="020F0502020204030204" pitchFamily="34" charset="0"/>
              </a:rPr>
              <a:t>foedera</a:t>
            </a:r>
            <a:r>
              <a:rPr lang="nl-NL" sz="2000" dirty="0">
                <a:latin typeface="Calibri" panose="020F0502020204030204" pitchFamily="34" charset="0"/>
              </a:rPr>
              <a:t> </a:t>
            </a:r>
            <a:r>
              <a:rPr lang="nl-NL" sz="2000" dirty="0" err="1">
                <a:latin typeface="Calibri" panose="020F0502020204030204" pitchFamily="34" charset="0"/>
              </a:rPr>
              <a:t>porca</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AC8037D5-068A-49C7-B84A-E032B578DF57}"/>
              </a:ext>
            </a:extLst>
          </p:cNvPr>
          <p:cNvCxnSpPr/>
          <p:nvPr/>
        </p:nvCxnSpPr>
        <p:spPr bwMode="auto">
          <a:xfrm>
            <a:off x="5534048"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11">
            <a:extLst>
              <a:ext uri="{FF2B5EF4-FFF2-40B4-BE49-F238E27FC236}">
                <a16:creationId xmlns="" xmlns:a16="http://schemas.microsoft.com/office/drawing/2014/main" id="{B6ADA9A3-F2E8-4C6A-B806-D37AF6D2BDE9}"/>
              </a:ext>
            </a:extLst>
          </p:cNvPr>
          <p:cNvCxnSpPr/>
          <p:nvPr/>
        </p:nvCxnSpPr>
        <p:spPr bwMode="auto">
          <a:xfrm>
            <a:off x="3121160" y="1985928"/>
            <a:ext cx="61928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17577F8D-3B1C-4154-983A-150B9A413C2D}"/>
              </a:ext>
            </a:extLst>
          </p:cNvPr>
          <p:cNvCxnSpPr/>
          <p:nvPr/>
        </p:nvCxnSpPr>
        <p:spPr bwMode="auto">
          <a:xfrm>
            <a:off x="1204832" y="2827720"/>
            <a:ext cx="64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 xmlns:a16="http://schemas.microsoft.com/office/drawing/2014/main" id="{5B8DB011-1D90-4338-B202-8C49FE6391D9}"/>
              </a:ext>
            </a:extLst>
          </p:cNvPr>
          <p:cNvCxnSpPr/>
          <p:nvPr/>
        </p:nvCxnSpPr>
        <p:spPr bwMode="auto">
          <a:xfrm>
            <a:off x="4812512" y="2827720"/>
            <a:ext cx="841792"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4703E0F9-01F7-445A-BF5F-8D3E52008F74}"/>
              </a:ext>
            </a:extLst>
          </p:cNvPr>
          <p:cNvCxnSpPr>
            <a:cxnSpLocks/>
          </p:cNvCxnSpPr>
          <p:nvPr/>
        </p:nvCxnSpPr>
        <p:spPr bwMode="auto">
          <a:xfrm>
            <a:off x="1188000" y="3672000"/>
            <a:ext cx="75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3C234C05-FA6B-4188-9266-55B19371E27C}"/>
              </a:ext>
            </a:extLst>
          </p:cNvPr>
          <p:cNvCxnSpPr>
            <a:cxnSpLocks/>
          </p:cNvCxnSpPr>
          <p:nvPr/>
        </p:nvCxnSpPr>
        <p:spPr bwMode="auto">
          <a:xfrm>
            <a:off x="2916000" y="3672000"/>
            <a:ext cx="102217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1">
            <a:extLst>
              <a:ext uri="{FF2B5EF4-FFF2-40B4-BE49-F238E27FC236}">
                <a16:creationId xmlns="" xmlns:a16="http://schemas.microsoft.com/office/drawing/2014/main" id="{9ED97510-0137-4449-8C70-D32D6543A480}"/>
              </a:ext>
            </a:extLst>
          </p:cNvPr>
          <p:cNvCxnSpPr/>
          <p:nvPr/>
        </p:nvCxnSpPr>
        <p:spPr bwMode="auto">
          <a:xfrm>
            <a:off x="2296720" y="3672000"/>
            <a:ext cx="540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 xmlns:a16="http://schemas.microsoft.com/office/drawing/2014/main" id="{226551C2-4A10-4CFE-96E9-9BACD86EB7B1}"/>
              </a:ext>
            </a:extLst>
          </p:cNvPr>
          <p:cNvCxnSpPr/>
          <p:nvPr/>
        </p:nvCxnSpPr>
        <p:spPr bwMode="auto">
          <a:xfrm>
            <a:off x="1974063" y="3188488"/>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Plus 23">
            <a:extLst>
              <a:ext uri="{FF2B5EF4-FFF2-40B4-BE49-F238E27FC236}">
                <a16:creationId xmlns="" xmlns:a16="http://schemas.microsoft.com/office/drawing/2014/main" id="{9F5884C8-19E0-424C-800F-C8BC9848EAEB}"/>
              </a:ext>
            </a:extLst>
          </p:cNvPr>
          <p:cNvSpPr/>
          <p:nvPr/>
        </p:nvSpPr>
        <p:spPr bwMode="auto">
          <a:xfrm>
            <a:off x="2024744" y="3640883"/>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19" name="Rounded Rectangle 12">
            <a:extLst>
              <a:ext uri="{FF2B5EF4-FFF2-40B4-BE49-F238E27FC236}">
                <a16:creationId xmlns="" xmlns:a16="http://schemas.microsoft.com/office/drawing/2014/main" id="{06961D3D-C713-47D7-8554-F89224964819}"/>
              </a:ext>
            </a:extLst>
          </p:cNvPr>
          <p:cNvSpPr/>
          <p:nvPr/>
        </p:nvSpPr>
        <p:spPr bwMode="auto">
          <a:xfrm>
            <a:off x="5029664" y="1365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4" name="Vrije vorm: vorm 3">
            <a:extLst>
              <a:ext uri="{FF2B5EF4-FFF2-40B4-BE49-F238E27FC236}">
                <a16:creationId xmlns="" xmlns:a16="http://schemas.microsoft.com/office/drawing/2014/main" id="{BF25C384-97F1-4D89-B418-B004ED57426B}"/>
              </a:ext>
            </a:extLst>
          </p:cNvPr>
          <p:cNvSpPr/>
          <p:nvPr/>
        </p:nvSpPr>
        <p:spPr bwMode="auto">
          <a:xfrm>
            <a:off x="1866900" y="1282697"/>
            <a:ext cx="3314700" cy="488953"/>
          </a:xfrm>
          <a:custGeom>
            <a:avLst/>
            <a:gdLst>
              <a:gd name="connsiteX0" fmla="*/ 0 w 3314700"/>
              <a:gd name="connsiteY0" fmla="*/ 444503 h 488953"/>
              <a:gd name="connsiteX1" fmla="*/ 431800 w 3314700"/>
              <a:gd name="connsiteY1" fmla="*/ 88903 h 488953"/>
              <a:gd name="connsiteX2" fmla="*/ 806450 w 3314700"/>
              <a:gd name="connsiteY2" fmla="*/ 254003 h 488953"/>
              <a:gd name="connsiteX3" fmla="*/ 1250950 w 3314700"/>
              <a:gd name="connsiteY3" fmla="*/ 3 h 488953"/>
              <a:gd name="connsiteX4" fmla="*/ 1644650 w 3314700"/>
              <a:gd name="connsiteY4" fmla="*/ 247653 h 488953"/>
              <a:gd name="connsiteX5" fmla="*/ 2286000 w 3314700"/>
              <a:gd name="connsiteY5" fmla="*/ 38103 h 488953"/>
              <a:gd name="connsiteX6" fmla="*/ 3314700 w 3314700"/>
              <a:gd name="connsiteY6" fmla="*/ 488953 h 488953"/>
              <a:gd name="connsiteX0" fmla="*/ 0 w 3314700"/>
              <a:gd name="connsiteY0" fmla="*/ 444503 h 488953"/>
              <a:gd name="connsiteX1" fmla="*/ 431800 w 3314700"/>
              <a:gd name="connsiteY1" fmla="*/ 88903 h 488953"/>
              <a:gd name="connsiteX2" fmla="*/ 806450 w 3314700"/>
              <a:gd name="connsiteY2" fmla="*/ 254003 h 488953"/>
              <a:gd name="connsiteX3" fmla="*/ 1250950 w 3314700"/>
              <a:gd name="connsiteY3" fmla="*/ 3 h 488953"/>
              <a:gd name="connsiteX4" fmla="*/ 1644650 w 3314700"/>
              <a:gd name="connsiteY4" fmla="*/ 247653 h 488953"/>
              <a:gd name="connsiteX5" fmla="*/ 2457450 w 3314700"/>
              <a:gd name="connsiteY5" fmla="*/ 38103 h 488953"/>
              <a:gd name="connsiteX6" fmla="*/ 3314700 w 3314700"/>
              <a:gd name="connsiteY6" fmla="*/ 488953 h 488953"/>
              <a:gd name="connsiteX0" fmla="*/ 0 w 3314700"/>
              <a:gd name="connsiteY0" fmla="*/ 444503 h 488953"/>
              <a:gd name="connsiteX1" fmla="*/ 431800 w 3314700"/>
              <a:gd name="connsiteY1" fmla="*/ 88903 h 488953"/>
              <a:gd name="connsiteX2" fmla="*/ 806450 w 3314700"/>
              <a:gd name="connsiteY2" fmla="*/ 254003 h 488953"/>
              <a:gd name="connsiteX3" fmla="*/ 1250950 w 3314700"/>
              <a:gd name="connsiteY3" fmla="*/ 3 h 488953"/>
              <a:gd name="connsiteX4" fmla="*/ 1644650 w 3314700"/>
              <a:gd name="connsiteY4" fmla="*/ 247653 h 488953"/>
              <a:gd name="connsiteX5" fmla="*/ 2457450 w 3314700"/>
              <a:gd name="connsiteY5" fmla="*/ 38103 h 488953"/>
              <a:gd name="connsiteX6" fmla="*/ 3314700 w 3314700"/>
              <a:gd name="connsiteY6" fmla="*/ 488953 h 48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4700" h="488953">
                <a:moveTo>
                  <a:pt x="0" y="444503"/>
                </a:moveTo>
                <a:cubicBezTo>
                  <a:pt x="148696" y="282578"/>
                  <a:pt x="297392" y="120653"/>
                  <a:pt x="431800" y="88903"/>
                </a:cubicBezTo>
                <a:cubicBezTo>
                  <a:pt x="566208" y="57153"/>
                  <a:pt x="669925" y="268820"/>
                  <a:pt x="806450" y="254003"/>
                </a:cubicBezTo>
                <a:cubicBezTo>
                  <a:pt x="942975" y="239186"/>
                  <a:pt x="1111250" y="1061"/>
                  <a:pt x="1250950" y="3"/>
                </a:cubicBezTo>
                <a:cubicBezTo>
                  <a:pt x="1390650" y="-1055"/>
                  <a:pt x="1443567" y="241303"/>
                  <a:pt x="1644650" y="247653"/>
                </a:cubicBezTo>
                <a:cubicBezTo>
                  <a:pt x="1845733" y="254003"/>
                  <a:pt x="2179108" y="-2114"/>
                  <a:pt x="2457450" y="38103"/>
                </a:cubicBezTo>
                <a:cubicBezTo>
                  <a:pt x="2735792" y="78320"/>
                  <a:pt x="3003021" y="251886"/>
                  <a:pt x="3314700" y="488953"/>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1" name="Freeform 40">
            <a:extLst>
              <a:ext uri="{FF2B5EF4-FFF2-40B4-BE49-F238E27FC236}">
                <a16:creationId xmlns="" xmlns:a16="http://schemas.microsoft.com/office/drawing/2014/main" id="{E4B530E3-DFC8-4B5C-83B8-8E1105BD02F7}"/>
              </a:ext>
            </a:extLst>
          </p:cNvPr>
          <p:cNvSpPr/>
          <p:nvPr/>
        </p:nvSpPr>
        <p:spPr bwMode="auto">
          <a:xfrm>
            <a:off x="2206720" y="1617882"/>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2" name="Freeform 41">
            <a:extLst>
              <a:ext uri="{FF2B5EF4-FFF2-40B4-BE49-F238E27FC236}">
                <a16:creationId xmlns="" xmlns:a16="http://schemas.microsoft.com/office/drawing/2014/main" id="{8FC9EE6F-6EDA-41DE-8838-0013F6AEA388}"/>
              </a:ext>
            </a:extLst>
          </p:cNvPr>
          <p:cNvSpPr/>
          <p:nvPr/>
        </p:nvSpPr>
        <p:spPr bwMode="auto">
          <a:xfrm flipH="1">
            <a:off x="4677600" y="1612952"/>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5" name="Vrije vorm: vorm 4">
            <a:extLst>
              <a:ext uri="{FF2B5EF4-FFF2-40B4-BE49-F238E27FC236}">
                <a16:creationId xmlns="" xmlns:a16="http://schemas.microsoft.com/office/drawing/2014/main" id="{2C7E2989-3F5E-416C-9892-280FBB592202}"/>
              </a:ext>
            </a:extLst>
          </p:cNvPr>
          <p:cNvSpPr/>
          <p:nvPr/>
        </p:nvSpPr>
        <p:spPr bwMode="auto">
          <a:xfrm>
            <a:off x="3422650" y="1574766"/>
            <a:ext cx="1066800" cy="203234"/>
          </a:xfrm>
          <a:custGeom>
            <a:avLst/>
            <a:gdLst>
              <a:gd name="connsiteX0" fmla="*/ 0 w 1066800"/>
              <a:gd name="connsiteY0" fmla="*/ 190534 h 203234"/>
              <a:gd name="connsiteX1" fmla="*/ 546100 w 1066800"/>
              <a:gd name="connsiteY1" fmla="*/ 34 h 203234"/>
              <a:gd name="connsiteX2" fmla="*/ 1066800 w 1066800"/>
              <a:gd name="connsiteY2" fmla="*/ 203234 h 203234"/>
            </a:gdLst>
            <a:ahLst/>
            <a:cxnLst>
              <a:cxn ang="0">
                <a:pos x="connsiteX0" y="connsiteY0"/>
              </a:cxn>
              <a:cxn ang="0">
                <a:pos x="connsiteX1" y="connsiteY1"/>
              </a:cxn>
              <a:cxn ang="0">
                <a:pos x="connsiteX2" y="connsiteY2"/>
              </a:cxn>
            </a:cxnLst>
            <a:rect l="l" t="t" r="r" b="b"/>
            <a:pathLst>
              <a:path w="1066800" h="203234">
                <a:moveTo>
                  <a:pt x="0" y="190534"/>
                </a:moveTo>
                <a:cubicBezTo>
                  <a:pt x="184150" y="94225"/>
                  <a:pt x="368300" y="-2083"/>
                  <a:pt x="546100" y="34"/>
                </a:cubicBezTo>
                <a:cubicBezTo>
                  <a:pt x="723900" y="2151"/>
                  <a:pt x="895350" y="102692"/>
                  <a:pt x="1066800" y="203234"/>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5" name="Freeform 40">
            <a:extLst>
              <a:ext uri="{FF2B5EF4-FFF2-40B4-BE49-F238E27FC236}">
                <a16:creationId xmlns="" xmlns:a16="http://schemas.microsoft.com/office/drawing/2014/main" id="{E029A12C-DF88-46A8-A01F-A4839C6F616D}"/>
              </a:ext>
            </a:extLst>
          </p:cNvPr>
          <p:cNvSpPr/>
          <p:nvPr/>
        </p:nvSpPr>
        <p:spPr bwMode="auto">
          <a:xfrm>
            <a:off x="3505796" y="2438155"/>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6" name="Freeform 41">
            <a:extLst>
              <a:ext uri="{FF2B5EF4-FFF2-40B4-BE49-F238E27FC236}">
                <a16:creationId xmlns="" xmlns:a16="http://schemas.microsoft.com/office/drawing/2014/main" id="{FB973933-6241-4CE1-8843-10B7083DF614}"/>
              </a:ext>
            </a:extLst>
          </p:cNvPr>
          <p:cNvSpPr/>
          <p:nvPr/>
        </p:nvSpPr>
        <p:spPr bwMode="auto">
          <a:xfrm flipH="1">
            <a:off x="5534048" y="243322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0" name="Rounded Rectangle 12">
            <a:extLst>
              <a:ext uri="{FF2B5EF4-FFF2-40B4-BE49-F238E27FC236}">
                <a16:creationId xmlns="" xmlns:a16="http://schemas.microsoft.com/office/drawing/2014/main" id="{399D981E-1E46-465E-9D72-132ADD046C45}"/>
              </a:ext>
            </a:extLst>
          </p:cNvPr>
          <p:cNvSpPr/>
          <p:nvPr/>
        </p:nvSpPr>
        <p:spPr bwMode="auto">
          <a:xfrm>
            <a:off x="4260700" y="3068232"/>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4" name="Freeform 40">
            <a:extLst>
              <a:ext uri="{FF2B5EF4-FFF2-40B4-BE49-F238E27FC236}">
                <a16:creationId xmlns="" xmlns:a16="http://schemas.microsoft.com/office/drawing/2014/main" id="{66678E76-5371-4290-8F17-BA8A0CD35291}"/>
              </a:ext>
            </a:extLst>
          </p:cNvPr>
          <p:cNvSpPr/>
          <p:nvPr/>
        </p:nvSpPr>
        <p:spPr bwMode="auto">
          <a:xfrm>
            <a:off x="2248636" y="32797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5" name="Freeform 41">
            <a:extLst>
              <a:ext uri="{FF2B5EF4-FFF2-40B4-BE49-F238E27FC236}">
                <a16:creationId xmlns="" xmlns:a16="http://schemas.microsoft.com/office/drawing/2014/main" id="{02A3F9FF-125A-4CED-9BE4-67832A487DA1}"/>
              </a:ext>
            </a:extLst>
          </p:cNvPr>
          <p:cNvSpPr/>
          <p:nvPr/>
        </p:nvSpPr>
        <p:spPr bwMode="auto">
          <a:xfrm flipH="1">
            <a:off x="2702491" y="32784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6" name="Freeform 40">
            <a:extLst>
              <a:ext uri="{FF2B5EF4-FFF2-40B4-BE49-F238E27FC236}">
                <a16:creationId xmlns="" xmlns:a16="http://schemas.microsoft.com/office/drawing/2014/main" id="{D124E134-5E3F-4881-984E-7A07C99DC0B8}"/>
              </a:ext>
            </a:extLst>
          </p:cNvPr>
          <p:cNvSpPr/>
          <p:nvPr/>
        </p:nvSpPr>
        <p:spPr bwMode="auto">
          <a:xfrm>
            <a:off x="4832181" y="3279731"/>
            <a:ext cx="180000" cy="541152"/>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37" name="Freeform 41">
            <a:extLst>
              <a:ext uri="{FF2B5EF4-FFF2-40B4-BE49-F238E27FC236}">
                <a16:creationId xmlns="" xmlns:a16="http://schemas.microsoft.com/office/drawing/2014/main" id="{00278BED-955E-417D-8CA0-9521909FBE0A}"/>
              </a:ext>
            </a:extLst>
          </p:cNvPr>
          <p:cNvSpPr/>
          <p:nvPr/>
        </p:nvSpPr>
        <p:spPr bwMode="auto">
          <a:xfrm flipH="1">
            <a:off x="5286036" y="3278488"/>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63285" y="0"/>
                </a:moveTo>
                <a:lnTo>
                  <a:pt x="0" y="0"/>
                </a:lnTo>
                <a:lnTo>
                  <a:pt x="0" y="522515"/>
                </a:lnTo>
                <a:lnTo>
                  <a:pt x="173181" y="522515"/>
                </a:lnTo>
              </a:path>
            </a:pathLst>
          </a:custGeom>
          <a:noFill/>
          <a:ln w="31750" cap="flat" cmpd="sng" algn="ctr">
            <a:solidFill>
              <a:srgbClr val="0000CC"/>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23" name="Vrije vorm: vorm 22">
            <a:extLst>
              <a:ext uri="{FF2B5EF4-FFF2-40B4-BE49-F238E27FC236}">
                <a16:creationId xmlns="" xmlns:a16="http://schemas.microsoft.com/office/drawing/2014/main" id="{68B44641-1737-4B28-B33A-90F27172A5A1}"/>
              </a:ext>
            </a:extLst>
          </p:cNvPr>
          <p:cNvSpPr/>
          <p:nvPr/>
        </p:nvSpPr>
        <p:spPr bwMode="auto">
          <a:xfrm>
            <a:off x="1447800" y="1987550"/>
            <a:ext cx="3702050" cy="635000"/>
          </a:xfrm>
          <a:custGeom>
            <a:avLst/>
            <a:gdLst>
              <a:gd name="connsiteX0" fmla="*/ 0 w 3702050"/>
              <a:gd name="connsiteY0" fmla="*/ 635000 h 635000"/>
              <a:gd name="connsiteX1" fmla="*/ 508000 w 3702050"/>
              <a:gd name="connsiteY1" fmla="*/ 247650 h 635000"/>
              <a:gd name="connsiteX2" fmla="*/ 1225550 w 3702050"/>
              <a:gd name="connsiteY2" fmla="*/ 552450 h 635000"/>
              <a:gd name="connsiteX3" fmla="*/ 1835150 w 3702050"/>
              <a:gd name="connsiteY3" fmla="*/ 177800 h 635000"/>
              <a:gd name="connsiteX4" fmla="*/ 2984500 w 3702050"/>
              <a:gd name="connsiteY4" fmla="*/ 463550 h 635000"/>
              <a:gd name="connsiteX5" fmla="*/ 3702050 w 3702050"/>
              <a:gd name="connsiteY5" fmla="*/ 0 h 63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2050" h="635000">
                <a:moveTo>
                  <a:pt x="0" y="635000"/>
                </a:moveTo>
                <a:cubicBezTo>
                  <a:pt x="151871" y="448204"/>
                  <a:pt x="303742" y="261408"/>
                  <a:pt x="508000" y="247650"/>
                </a:cubicBezTo>
                <a:cubicBezTo>
                  <a:pt x="712258" y="233892"/>
                  <a:pt x="1004358" y="564092"/>
                  <a:pt x="1225550" y="552450"/>
                </a:cubicBezTo>
                <a:cubicBezTo>
                  <a:pt x="1446742" y="540808"/>
                  <a:pt x="1541992" y="192617"/>
                  <a:pt x="1835150" y="177800"/>
                </a:cubicBezTo>
                <a:cubicBezTo>
                  <a:pt x="2128308" y="162983"/>
                  <a:pt x="2673350" y="493183"/>
                  <a:pt x="2984500" y="463550"/>
                </a:cubicBezTo>
                <a:cubicBezTo>
                  <a:pt x="3295650" y="433917"/>
                  <a:pt x="3498850" y="216958"/>
                  <a:pt x="3702050"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8" name="Rounded Rectangle 12">
            <a:extLst>
              <a:ext uri="{FF2B5EF4-FFF2-40B4-BE49-F238E27FC236}">
                <a16:creationId xmlns="" xmlns:a16="http://schemas.microsoft.com/office/drawing/2014/main" id="{D7478E8A-3799-4800-95E8-120D25E009D3}"/>
              </a:ext>
            </a:extLst>
          </p:cNvPr>
          <p:cNvSpPr/>
          <p:nvPr/>
        </p:nvSpPr>
        <p:spPr bwMode="auto">
          <a:xfrm>
            <a:off x="3776176" y="2197101"/>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0" name="Vrije vorm: vorm 19">
            <a:extLst>
              <a:ext uri="{FF2B5EF4-FFF2-40B4-BE49-F238E27FC236}">
                <a16:creationId xmlns="" xmlns:a16="http://schemas.microsoft.com/office/drawing/2014/main" id="{CD1E518F-F167-43FE-82FD-11E452978B9A}"/>
              </a:ext>
            </a:extLst>
          </p:cNvPr>
          <p:cNvSpPr/>
          <p:nvPr/>
        </p:nvSpPr>
        <p:spPr bwMode="auto">
          <a:xfrm>
            <a:off x="2108200" y="2362032"/>
            <a:ext cx="1181100" cy="266868"/>
          </a:xfrm>
          <a:custGeom>
            <a:avLst/>
            <a:gdLst>
              <a:gd name="connsiteX0" fmla="*/ 0 w 1181100"/>
              <a:gd name="connsiteY0" fmla="*/ 235118 h 266868"/>
              <a:gd name="connsiteX1" fmla="*/ 609600 w 1181100"/>
              <a:gd name="connsiteY1" fmla="*/ 168 h 266868"/>
              <a:gd name="connsiteX2" fmla="*/ 1181100 w 1181100"/>
              <a:gd name="connsiteY2" fmla="*/ 266868 h 266868"/>
            </a:gdLst>
            <a:ahLst/>
            <a:cxnLst>
              <a:cxn ang="0">
                <a:pos x="connsiteX0" y="connsiteY0"/>
              </a:cxn>
              <a:cxn ang="0">
                <a:pos x="connsiteX1" y="connsiteY1"/>
              </a:cxn>
              <a:cxn ang="0">
                <a:pos x="connsiteX2" y="connsiteY2"/>
              </a:cxn>
            </a:cxnLst>
            <a:rect l="l" t="t" r="r" b="b"/>
            <a:pathLst>
              <a:path w="1181100" h="266868">
                <a:moveTo>
                  <a:pt x="0" y="235118"/>
                </a:moveTo>
                <a:cubicBezTo>
                  <a:pt x="206375" y="114997"/>
                  <a:pt x="412750" y="-5124"/>
                  <a:pt x="609600" y="168"/>
                </a:cubicBezTo>
                <a:cubicBezTo>
                  <a:pt x="806450" y="5460"/>
                  <a:pt x="993775" y="136164"/>
                  <a:pt x="1181100" y="266868"/>
                </a:cubicBezTo>
              </a:path>
            </a:pathLst>
          </a:custGeom>
          <a:noFill/>
          <a:ln w="38100" cap="flat" cmpd="sng" algn="ctr">
            <a:solidFill>
              <a:srgbClr val="FFFF99"/>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Vrije vorm: vorm 23">
            <a:extLst>
              <a:ext uri="{FF2B5EF4-FFF2-40B4-BE49-F238E27FC236}">
                <a16:creationId xmlns="" xmlns:a16="http://schemas.microsoft.com/office/drawing/2014/main" id="{87A3AEFD-0C7E-45C8-B244-C487DB7D9D37}"/>
              </a:ext>
            </a:extLst>
          </p:cNvPr>
          <p:cNvSpPr/>
          <p:nvPr/>
        </p:nvSpPr>
        <p:spPr bwMode="auto">
          <a:xfrm>
            <a:off x="5054869" y="1987550"/>
            <a:ext cx="339865" cy="609600"/>
          </a:xfrm>
          <a:custGeom>
            <a:avLst/>
            <a:gdLst>
              <a:gd name="connsiteX0" fmla="*/ 25131 w 339865"/>
              <a:gd name="connsiteY0" fmla="*/ 609600 h 609600"/>
              <a:gd name="connsiteX1" fmla="*/ 31481 w 339865"/>
              <a:gd name="connsiteY1" fmla="*/ 330200 h 609600"/>
              <a:gd name="connsiteX2" fmla="*/ 336281 w 339865"/>
              <a:gd name="connsiteY2" fmla="*/ 368300 h 609600"/>
              <a:gd name="connsiteX3" fmla="*/ 171181 w 339865"/>
              <a:gd name="connsiteY3" fmla="*/ 0 h 609600"/>
            </a:gdLst>
            <a:ahLst/>
            <a:cxnLst>
              <a:cxn ang="0">
                <a:pos x="connsiteX0" y="connsiteY0"/>
              </a:cxn>
              <a:cxn ang="0">
                <a:pos x="connsiteX1" y="connsiteY1"/>
              </a:cxn>
              <a:cxn ang="0">
                <a:pos x="connsiteX2" y="connsiteY2"/>
              </a:cxn>
              <a:cxn ang="0">
                <a:pos x="connsiteX3" y="connsiteY3"/>
              </a:cxn>
            </a:cxnLst>
            <a:rect l="l" t="t" r="r" b="b"/>
            <a:pathLst>
              <a:path w="339865" h="609600">
                <a:moveTo>
                  <a:pt x="25131" y="609600"/>
                </a:moveTo>
                <a:cubicBezTo>
                  <a:pt x="2377" y="490008"/>
                  <a:pt x="-20377" y="370417"/>
                  <a:pt x="31481" y="330200"/>
                </a:cubicBezTo>
                <a:cubicBezTo>
                  <a:pt x="83339" y="289983"/>
                  <a:pt x="312998" y="423333"/>
                  <a:pt x="336281" y="368300"/>
                </a:cubicBezTo>
                <a:cubicBezTo>
                  <a:pt x="359564" y="313267"/>
                  <a:pt x="265372" y="156633"/>
                  <a:pt x="171181" y="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211016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outVertic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arn(outVertical)">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arn(outVertic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style.rotation</p:attrName>
                                        </p:attrNameLst>
                                      </p:cBhvr>
                                      <p:tavLst>
                                        <p:tav tm="0">
                                          <p:val>
                                            <p:fltVal val="720"/>
                                          </p:val>
                                        </p:tav>
                                        <p:tav tm="100000">
                                          <p:val>
                                            <p:fltVal val="0"/>
                                          </p:val>
                                        </p:tav>
                                      </p:tavLst>
                                    </p:anim>
                                    <p:anim calcmode="lin" valueType="num">
                                      <p:cBhvr>
                                        <p:cTn id="51" dur="1000" fill="hold"/>
                                        <p:tgtEl>
                                          <p:spTgt spid="18"/>
                                        </p:tgtEl>
                                        <p:attrNameLst>
                                          <p:attrName>ppt_h</p:attrName>
                                        </p:attrNameLst>
                                      </p:cBhvr>
                                      <p:tavLst>
                                        <p:tav tm="0">
                                          <p:val>
                                            <p:fltVal val="0"/>
                                          </p:val>
                                        </p:tav>
                                        <p:tav tm="100000">
                                          <p:val>
                                            <p:strVal val="#ppt_h"/>
                                          </p:val>
                                        </p:tav>
                                      </p:tavLst>
                                    </p:anim>
                                    <p:anim calcmode="lin" valueType="num">
                                      <p:cBhvr>
                                        <p:cTn id="52" dur="1000" fill="hold"/>
                                        <p:tgtEl>
                                          <p:spTgt spid="18"/>
                                        </p:tgtEl>
                                        <p:attrNameLst>
                                          <p:attrName>ppt_w</p:attrName>
                                        </p:attrNameLst>
                                      </p:cBhvr>
                                      <p:tavLst>
                                        <p:tav tm="0">
                                          <p:val>
                                            <p:fltVal val="0"/>
                                          </p:val>
                                        </p:tav>
                                        <p:tav tm="100000">
                                          <p:val>
                                            <p:strVal val="#ppt_w"/>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750" fill="hold"/>
                                        <p:tgtEl>
                                          <p:spTgt spid="19"/>
                                        </p:tgtEl>
                                        <p:attrNameLst>
                                          <p:attrName>ppt_w</p:attrName>
                                        </p:attrNameLst>
                                      </p:cBhvr>
                                      <p:tavLst>
                                        <p:tav tm="0">
                                          <p:val>
                                            <p:fltVal val="0"/>
                                          </p:val>
                                        </p:tav>
                                        <p:tav tm="100000">
                                          <p:val>
                                            <p:strVal val="#ppt_w"/>
                                          </p:val>
                                        </p:tav>
                                      </p:tavLst>
                                    </p:anim>
                                    <p:anim calcmode="lin" valueType="num">
                                      <p:cBhvr>
                                        <p:cTn id="58" dur="750" fill="hold"/>
                                        <p:tgtEl>
                                          <p:spTgt spid="19"/>
                                        </p:tgtEl>
                                        <p:attrNameLst>
                                          <p:attrName>ppt_h</p:attrName>
                                        </p:attrNameLst>
                                      </p:cBhvr>
                                      <p:tavLst>
                                        <p:tav tm="0">
                                          <p:val>
                                            <p:fltVal val="0"/>
                                          </p:val>
                                        </p:tav>
                                        <p:tav tm="100000">
                                          <p:val>
                                            <p:strVal val="#ppt_h"/>
                                          </p:val>
                                        </p:tav>
                                      </p:tavLst>
                                    </p:anim>
                                    <p:anim calcmode="lin" valueType="num">
                                      <p:cBhvr>
                                        <p:cTn id="59" dur="750" fill="hold"/>
                                        <p:tgtEl>
                                          <p:spTgt spid="19"/>
                                        </p:tgtEl>
                                        <p:attrNameLst>
                                          <p:attrName>style.rotation</p:attrName>
                                        </p:attrNameLst>
                                      </p:cBhvr>
                                      <p:tavLst>
                                        <p:tav tm="0">
                                          <p:val>
                                            <p:fltVal val="90"/>
                                          </p:val>
                                        </p:tav>
                                        <p:tav tm="100000">
                                          <p:val>
                                            <p:fltVal val="0"/>
                                          </p:val>
                                        </p:tav>
                                      </p:tavLst>
                                    </p:anim>
                                    <p:animEffect transition="in" filter="fade">
                                      <p:cBhvr>
                                        <p:cTn id="60" dur="75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animEffect transition="in" filter="wipe(left)">
                                      <p:cBhvr>
                                        <p:cTn id="65" dur="500"/>
                                        <p:tgtEl>
                                          <p:spTgt spid="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left)">
                                      <p:cBhvr>
                                        <p:cTn id="70" dur="500"/>
                                        <p:tgtEl>
                                          <p:spTgt spid="21"/>
                                        </p:tgtEl>
                                      </p:cBhvr>
                                    </p:animEffect>
                                  </p:childTnLst>
                                </p:cTn>
                              </p:par>
                              <p:par>
                                <p:cTn id="71" presetID="22" presetClass="entr" presetSubtype="2"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right)">
                                      <p:cBhvr>
                                        <p:cTn id="73" dur="500"/>
                                        <p:tgtEl>
                                          <p:spTgt spid="22"/>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left)">
                                      <p:cBhvr>
                                        <p:cTn id="77" dur="500"/>
                                        <p:tgtEl>
                                          <p:spTgt spid="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right)">
                                      <p:cBhvr>
                                        <p:cTn id="90" dur="500"/>
                                        <p:tgtEl>
                                          <p:spTgt spid="26"/>
                                        </p:tgtEl>
                                      </p:cBhvr>
                                    </p:animEffect>
                                  </p:childTnLst>
                                </p:cTn>
                              </p:par>
                            </p:childTnLst>
                          </p:cTn>
                        </p:par>
                        <p:par>
                          <p:cTn id="91" fill="hold">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down)">
                                      <p:cBhvr>
                                        <p:cTn id="94" dur="500"/>
                                        <p:tgtEl>
                                          <p:spTgt spid="24"/>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28"/>
                                        </p:tgtEl>
                                        <p:attrNameLst>
                                          <p:attrName>style.visibility</p:attrName>
                                        </p:attrNameLst>
                                      </p:cBhvr>
                                      <p:to>
                                        <p:strVal val="visible"/>
                                      </p:to>
                                    </p:set>
                                    <p:anim calcmode="lin" valueType="num">
                                      <p:cBhvr>
                                        <p:cTn id="99" dur="750" fill="hold"/>
                                        <p:tgtEl>
                                          <p:spTgt spid="28"/>
                                        </p:tgtEl>
                                        <p:attrNameLst>
                                          <p:attrName>ppt_w</p:attrName>
                                        </p:attrNameLst>
                                      </p:cBhvr>
                                      <p:tavLst>
                                        <p:tav tm="0">
                                          <p:val>
                                            <p:fltVal val="0"/>
                                          </p:val>
                                        </p:tav>
                                        <p:tav tm="100000">
                                          <p:val>
                                            <p:strVal val="#ppt_w"/>
                                          </p:val>
                                        </p:tav>
                                      </p:tavLst>
                                    </p:anim>
                                    <p:anim calcmode="lin" valueType="num">
                                      <p:cBhvr>
                                        <p:cTn id="100" dur="750" fill="hold"/>
                                        <p:tgtEl>
                                          <p:spTgt spid="28"/>
                                        </p:tgtEl>
                                        <p:attrNameLst>
                                          <p:attrName>ppt_h</p:attrName>
                                        </p:attrNameLst>
                                      </p:cBhvr>
                                      <p:tavLst>
                                        <p:tav tm="0">
                                          <p:val>
                                            <p:fltVal val="0"/>
                                          </p:val>
                                        </p:tav>
                                        <p:tav tm="100000">
                                          <p:val>
                                            <p:strVal val="#ppt_h"/>
                                          </p:val>
                                        </p:tav>
                                      </p:tavLst>
                                    </p:anim>
                                    <p:anim calcmode="lin" valueType="num">
                                      <p:cBhvr>
                                        <p:cTn id="101" dur="750" fill="hold"/>
                                        <p:tgtEl>
                                          <p:spTgt spid="28"/>
                                        </p:tgtEl>
                                        <p:attrNameLst>
                                          <p:attrName>style.rotation</p:attrName>
                                        </p:attrNameLst>
                                      </p:cBhvr>
                                      <p:tavLst>
                                        <p:tav tm="0">
                                          <p:val>
                                            <p:fltVal val="90"/>
                                          </p:val>
                                        </p:tav>
                                        <p:tav tm="100000">
                                          <p:val>
                                            <p:fltVal val="0"/>
                                          </p:val>
                                        </p:tav>
                                      </p:tavLst>
                                    </p:anim>
                                    <p:animEffect transition="in" filter="fade">
                                      <p:cBhvr>
                                        <p:cTn id="102" dur="750"/>
                                        <p:tgtEl>
                                          <p:spTgt spid="2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20"/>
                                        </p:tgtEl>
                                        <p:attrNameLst>
                                          <p:attrName>style.visibility</p:attrName>
                                        </p:attrNameLst>
                                      </p:cBhvr>
                                      <p:to>
                                        <p:strVal val="visible"/>
                                      </p:to>
                                    </p:set>
                                    <p:animEffect transition="in" filter="wipe(left)">
                                      <p:cBhvr>
                                        <p:cTn id="107" dur="500"/>
                                        <p:tgtEl>
                                          <p:spTgt spid="20"/>
                                        </p:tgtEl>
                                      </p:cBhvr>
                                    </p:animEffect>
                                  </p:childTnLst>
                                </p:cTn>
                              </p:par>
                            </p:childTnLst>
                          </p:cTn>
                        </p:par>
                      </p:childTnLst>
                    </p:cTn>
                  </p:par>
                  <p:par>
                    <p:cTn id="108" fill="hold">
                      <p:stCondLst>
                        <p:cond delay="indefinite"/>
                      </p:stCondLst>
                      <p:childTnLst>
                        <p:par>
                          <p:cTn id="109" fill="hold">
                            <p:stCondLst>
                              <p:cond delay="0"/>
                            </p:stCondLst>
                            <p:childTnLst>
                              <p:par>
                                <p:cTn id="110" presetID="31" presetClass="entr" presetSubtype="0"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750" fill="hold"/>
                                        <p:tgtEl>
                                          <p:spTgt spid="30"/>
                                        </p:tgtEl>
                                        <p:attrNameLst>
                                          <p:attrName>ppt_w</p:attrName>
                                        </p:attrNameLst>
                                      </p:cBhvr>
                                      <p:tavLst>
                                        <p:tav tm="0">
                                          <p:val>
                                            <p:fltVal val="0"/>
                                          </p:val>
                                        </p:tav>
                                        <p:tav tm="100000">
                                          <p:val>
                                            <p:strVal val="#ppt_w"/>
                                          </p:val>
                                        </p:tav>
                                      </p:tavLst>
                                    </p:anim>
                                    <p:anim calcmode="lin" valueType="num">
                                      <p:cBhvr>
                                        <p:cTn id="113" dur="750" fill="hold"/>
                                        <p:tgtEl>
                                          <p:spTgt spid="30"/>
                                        </p:tgtEl>
                                        <p:attrNameLst>
                                          <p:attrName>ppt_h</p:attrName>
                                        </p:attrNameLst>
                                      </p:cBhvr>
                                      <p:tavLst>
                                        <p:tav tm="0">
                                          <p:val>
                                            <p:fltVal val="0"/>
                                          </p:val>
                                        </p:tav>
                                        <p:tav tm="100000">
                                          <p:val>
                                            <p:strVal val="#ppt_h"/>
                                          </p:val>
                                        </p:tav>
                                      </p:tavLst>
                                    </p:anim>
                                    <p:anim calcmode="lin" valueType="num">
                                      <p:cBhvr>
                                        <p:cTn id="114" dur="750" fill="hold"/>
                                        <p:tgtEl>
                                          <p:spTgt spid="30"/>
                                        </p:tgtEl>
                                        <p:attrNameLst>
                                          <p:attrName>style.rotation</p:attrName>
                                        </p:attrNameLst>
                                      </p:cBhvr>
                                      <p:tavLst>
                                        <p:tav tm="0">
                                          <p:val>
                                            <p:fltVal val="90"/>
                                          </p:val>
                                        </p:tav>
                                        <p:tav tm="100000">
                                          <p:val>
                                            <p:fltVal val="0"/>
                                          </p:val>
                                        </p:tav>
                                      </p:tavLst>
                                    </p:anim>
                                    <p:animEffect transition="in" filter="fade">
                                      <p:cBhvr>
                                        <p:cTn id="115" dur="750"/>
                                        <p:tgtEl>
                                          <p:spTgt spid="3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wipe(left)">
                                      <p:cBhvr>
                                        <p:cTn id="120" dur="500"/>
                                        <p:tgtEl>
                                          <p:spTgt spid="34"/>
                                        </p:tgtEl>
                                      </p:cBhvr>
                                    </p:animEffect>
                                  </p:childTnLst>
                                </p:cTn>
                              </p:par>
                              <p:par>
                                <p:cTn id="121" presetID="22" presetClass="entr" presetSubtype="2" fill="hold" grpId="0" nodeType="withEffect">
                                  <p:stCondLst>
                                    <p:cond delay="0"/>
                                  </p:stCondLst>
                                  <p:childTnLst>
                                    <p:set>
                                      <p:cBhvr>
                                        <p:cTn id="122" dur="1" fill="hold">
                                          <p:stCondLst>
                                            <p:cond delay="0"/>
                                          </p:stCondLst>
                                        </p:cTn>
                                        <p:tgtEl>
                                          <p:spTgt spid="35"/>
                                        </p:tgtEl>
                                        <p:attrNameLst>
                                          <p:attrName>style.visibility</p:attrName>
                                        </p:attrNameLst>
                                      </p:cBhvr>
                                      <p:to>
                                        <p:strVal val="visible"/>
                                      </p:to>
                                    </p:set>
                                    <p:animEffect transition="in" filter="wipe(right)">
                                      <p:cBhvr>
                                        <p:cTn id="123" dur="500"/>
                                        <p:tgtEl>
                                          <p:spTgt spid="35"/>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wipe(left)">
                                      <p:cBhvr>
                                        <p:cTn id="126" dur="500"/>
                                        <p:tgtEl>
                                          <p:spTgt spid="36"/>
                                        </p:tgtEl>
                                      </p:cBhvr>
                                    </p:animEffect>
                                  </p:childTnLst>
                                </p:cTn>
                              </p:par>
                              <p:par>
                                <p:cTn id="127" presetID="22" presetClass="entr" presetSubtype="2" fill="hold" grpId="0" nodeType="with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wipe(right)">
                                      <p:cBhvr>
                                        <p:cTn id="1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4" grpId="0" animBg="1"/>
      <p:bldP spid="21" grpId="0" animBg="1"/>
      <p:bldP spid="22" grpId="0" animBg="1"/>
      <p:bldP spid="5" grpId="0" animBg="1"/>
      <p:bldP spid="25" grpId="0" animBg="1"/>
      <p:bldP spid="26" grpId="0" animBg="1"/>
      <p:bldP spid="30" grpId="0" animBg="1"/>
      <p:bldP spid="34" grpId="0" animBg="1"/>
      <p:bldP spid="35" grpId="0" animBg="1"/>
      <p:bldP spid="36" grpId="0" animBg="1"/>
      <p:bldP spid="37" grpId="0" animBg="1"/>
      <p:bldP spid="23" grpId="0" animBg="1"/>
      <p:bldP spid="28" grpId="0" animBg="1"/>
      <p:bldP spid="20"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MARTInkShape-10"/>
          <p:cNvSpPr/>
          <p:nvPr/>
        </p:nvSpPr>
        <p:spPr bwMode="auto">
          <a:xfrm>
            <a:off x="3430800" y="629972"/>
            <a:ext cx="149992" cy="128649"/>
          </a:xfrm>
          <a:custGeom>
            <a:avLst/>
            <a:gdLst/>
            <a:ahLst/>
            <a:cxnLst/>
            <a:rect l="0" t="0" r="0" b="0"/>
            <a:pathLst>
              <a:path w="149992" h="128649">
                <a:moveTo>
                  <a:pt x="132145" y="75473"/>
                </a:moveTo>
                <a:lnTo>
                  <a:pt x="132145" y="32393"/>
                </a:lnTo>
                <a:lnTo>
                  <a:pt x="132145" y="17769"/>
                </a:lnTo>
                <a:lnTo>
                  <a:pt x="129500" y="12455"/>
                </a:lnTo>
                <a:lnTo>
                  <a:pt x="126008" y="6785"/>
                </a:lnTo>
                <a:lnTo>
                  <a:pt x="124457" y="958"/>
                </a:lnTo>
                <a:lnTo>
                  <a:pt x="123051" y="0"/>
                </a:lnTo>
                <a:lnTo>
                  <a:pt x="121122" y="353"/>
                </a:lnTo>
                <a:lnTo>
                  <a:pt x="101415" y="8049"/>
                </a:lnTo>
                <a:lnTo>
                  <a:pt x="75988" y="13979"/>
                </a:lnTo>
                <a:lnTo>
                  <a:pt x="35669" y="39532"/>
                </a:lnTo>
                <a:lnTo>
                  <a:pt x="10383" y="64372"/>
                </a:lnTo>
                <a:lnTo>
                  <a:pt x="2251" y="78578"/>
                </a:lnTo>
                <a:lnTo>
                  <a:pt x="0" y="86114"/>
                </a:lnTo>
                <a:lnTo>
                  <a:pt x="392" y="88520"/>
                </a:lnTo>
                <a:lnTo>
                  <a:pt x="1646" y="90124"/>
                </a:lnTo>
                <a:lnTo>
                  <a:pt x="3474" y="91194"/>
                </a:lnTo>
                <a:lnTo>
                  <a:pt x="4693" y="92899"/>
                </a:lnTo>
                <a:lnTo>
                  <a:pt x="7400" y="100039"/>
                </a:lnTo>
                <a:lnTo>
                  <a:pt x="11549" y="105574"/>
                </a:lnTo>
                <a:lnTo>
                  <a:pt x="16700" y="108695"/>
                </a:lnTo>
                <a:lnTo>
                  <a:pt x="47999" y="120189"/>
                </a:lnTo>
                <a:lnTo>
                  <a:pt x="58485" y="125985"/>
                </a:lnTo>
                <a:lnTo>
                  <a:pt x="85012" y="128648"/>
                </a:lnTo>
                <a:lnTo>
                  <a:pt x="93999" y="126226"/>
                </a:lnTo>
                <a:lnTo>
                  <a:pt x="102293" y="122835"/>
                </a:lnTo>
                <a:lnTo>
                  <a:pt x="117126" y="119933"/>
                </a:lnTo>
                <a:lnTo>
                  <a:pt x="131531" y="113213"/>
                </a:lnTo>
                <a:lnTo>
                  <a:pt x="134712" y="112539"/>
                </a:lnTo>
                <a:lnTo>
                  <a:pt x="140893" y="106499"/>
                </a:lnTo>
                <a:lnTo>
                  <a:pt x="145955" y="98192"/>
                </a:lnTo>
                <a:lnTo>
                  <a:pt x="148805" y="86945"/>
                </a:lnTo>
                <a:lnTo>
                  <a:pt x="149974" y="42826"/>
                </a:lnTo>
                <a:lnTo>
                  <a:pt x="149991" y="32521"/>
                </a:lnTo>
                <a:lnTo>
                  <a:pt x="149003" y="28979"/>
                </a:lnTo>
                <a:lnTo>
                  <a:pt x="147353" y="26618"/>
                </a:lnTo>
                <a:lnTo>
                  <a:pt x="137574" y="18088"/>
                </a:lnTo>
                <a:lnTo>
                  <a:pt x="134773" y="17372"/>
                </a:lnTo>
                <a:lnTo>
                  <a:pt x="131912" y="17888"/>
                </a:lnTo>
                <a:lnTo>
                  <a:pt x="126089" y="20114"/>
                </a:lnTo>
                <a:lnTo>
                  <a:pt x="114286" y="21895"/>
                </a:lnTo>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cap="flat" cmpd="sng" algn="ctr">
                <a:solidFill>
                  <a:srgbClr val="0093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47" name="Tekstvak 46"/>
          <p:cNvSpPr txBox="1"/>
          <p:nvPr/>
        </p:nvSpPr>
        <p:spPr>
          <a:xfrm>
            <a:off x="2272" y="0"/>
            <a:ext cx="9144000" cy="1170000"/>
          </a:xfrm>
          <a:prstGeom prst="rect">
            <a:avLst/>
          </a:prstGeom>
          <a:noFill/>
        </p:spPr>
        <p:txBody>
          <a:bodyPr wrap="square" lIns="180000" tIns="180000" rIns="180000" bIns="180000" rtlCol="0" anchor="ctr" anchorCtr="0">
            <a:noAutofit/>
          </a:bodyPr>
          <a:lstStyle/>
          <a:p>
            <a:pPr marL="609600" lvl="0" indent="-609600" fontAlgn="base">
              <a:spcAft>
                <a:spcPct val="0"/>
              </a:spcAft>
            </a:pP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9  Het </a:t>
            </a:r>
            <a:r>
              <a:rPr lang="en-US" sz="4400" b="1" dirty="0" err="1">
                <a:solidFill>
                  <a:srgbClr val="FFFFFF">
                    <a:lumMod val="75000"/>
                  </a:srgbClr>
                </a:solidFill>
                <a:effectLst>
                  <a:outerShdw blurRad="38100" dist="38100" dir="2700000" algn="tl">
                    <a:srgbClr val="000000">
                      <a:alpha val="43137"/>
                    </a:srgbClr>
                  </a:outerShdw>
                </a:effectLst>
                <a:latin typeface="Calibri" pitchFamily="34" charset="0"/>
              </a:rPr>
              <a:t>toekomstige</a:t>
            </a:r>
            <a:r>
              <a:rPr lang="en-US" sz="4400" b="1" dirty="0">
                <a:solidFill>
                  <a:srgbClr val="FFFFFF">
                    <a:lumMod val="75000"/>
                  </a:srgbClr>
                </a:solidFill>
                <a:effectLst>
                  <a:outerShdw blurRad="38100" dist="38100" dir="2700000" algn="tl">
                    <a:srgbClr val="000000">
                      <a:alpha val="43137"/>
                    </a:srgbClr>
                  </a:outerShdw>
                </a:effectLst>
                <a:latin typeface="Calibri" pitchFamily="34" charset="0"/>
              </a:rPr>
              <a:t> Rome</a:t>
            </a:r>
          </a:p>
          <a:p>
            <a:pPr marL="609600" lvl="0" indent="-609600" fontAlgn="base">
              <a:spcAft>
                <a:spcPct val="0"/>
              </a:spcAft>
            </a:pP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Scènes uit </a:t>
            </a:r>
            <a:r>
              <a:rPr lang="nl-NL" sz="2400" b="1" dirty="0" err="1">
                <a:solidFill>
                  <a:srgbClr val="FFFFFF">
                    <a:lumMod val="65000"/>
                  </a:srgbClr>
                </a:solidFill>
                <a:effectLst>
                  <a:outerShdw blurRad="38100" dist="38100" dir="2700000" algn="tl">
                    <a:srgbClr val="000000">
                      <a:alpha val="43137"/>
                    </a:srgbClr>
                  </a:outerShdw>
                </a:effectLst>
                <a:latin typeface="Calibri" pitchFamily="34" charset="0"/>
              </a:rPr>
              <a:t>Romes</a:t>
            </a:r>
            <a:r>
              <a:rPr lang="nl-NL" sz="2400" b="1" dirty="0">
                <a:solidFill>
                  <a:srgbClr val="FFFFFF">
                    <a:lumMod val="65000"/>
                  </a:srgbClr>
                </a:solidFill>
                <a:effectLst>
                  <a:outerShdw blurRad="38100" dist="38100" dir="2700000" algn="tl">
                    <a:srgbClr val="000000">
                      <a:alpha val="43137"/>
                    </a:srgbClr>
                  </a:outerShdw>
                </a:effectLst>
                <a:latin typeface="Calibri" pitchFamily="34" charset="0"/>
              </a:rPr>
              <a:t> geschiedenis </a:t>
            </a:r>
            <a:endParaRPr lang="nl-NL" sz="2400" b="1" baseline="30000" dirty="0">
              <a:solidFill>
                <a:srgbClr val="FFFFFF">
                  <a:lumMod val="65000"/>
                </a:srgbClr>
              </a:solidFill>
              <a:effectLst>
                <a:outerShdw blurRad="38100" dist="38100" dir="2700000" algn="tl">
                  <a:srgbClr val="000000">
                    <a:alpha val="43137"/>
                  </a:srgbClr>
                </a:outerShdw>
              </a:effectLst>
              <a:latin typeface="Calibri" pitchFamily="34" charset="0"/>
            </a:endParaRPr>
          </a:p>
        </p:txBody>
      </p:sp>
      <p:sp>
        <p:nvSpPr>
          <p:cNvPr id="10" name="Tekstvak 9"/>
          <p:cNvSpPr txBox="1"/>
          <p:nvPr/>
        </p:nvSpPr>
        <p:spPr>
          <a:xfrm>
            <a:off x="2272" y="1170000"/>
            <a:ext cx="9144000" cy="5688000"/>
          </a:xfrm>
          <a:prstGeom prst="rect">
            <a:avLst/>
          </a:prstGeom>
          <a:solidFill>
            <a:schemeClr val="bg1">
              <a:lumMod val="75000"/>
              <a:alpha val="85000"/>
            </a:schemeClr>
          </a:solidFill>
          <a:effectLst/>
        </p:spPr>
        <p:txBody>
          <a:bodyPr wrap="square" lIns="360000" tIns="540000" rIns="360000" bIns="540000" rtlCol="0">
            <a:noAutofit/>
          </a:bodyPr>
          <a:lstStyle/>
          <a:p>
            <a:pPr>
              <a:spcAft>
                <a:spcPts val="4200"/>
              </a:spcAft>
              <a:tabLst>
                <a:tab pos="809625" algn="l"/>
              </a:tabLst>
            </a:pPr>
            <a:r>
              <a:rPr lang="nl-NL" sz="2000" dirty="0">
                <a:latin typeface="Calibri" panose="020F0502020204030204" pitchFamily="34" charset="0"/>
              </a:rPr>
              <a:t>642	</a:t>
            </a:r>
            <a:r>
              <a:rPr lang="nl-NL" sz="2000" dirty="0" err="1">
                <a:latin typeface="Calibri" panose="020F0502020204030204" pitchFamily="34" charset="0"/>
              </a:rPr>
              <a:t>Haud</a:t>
            </a:r>
            <a:r>
              <a:rPr lang="nl-NL" sz="2000" dirty="0">
                <a:latin typeface="Calibri" panose="020F0502020204030204" pitchFamily="34" charset="0"/>
              </a:rPr>
              <a:t> </a:t>
            </a:r>
            <a:r>
              <a:rPr lang="nl-NL" sz="2000" dirty="0" err="1">
                <a:latin typeface="Calibri" panose="020F0502020204030204" pitchFamily="34" charset="0"/>
              </a:rPr>
              <a:t>procul</a:t>
            </a:r>
            <a:r>
              <a:rPr lang="nl-NL" sz="2000" dirty="0">
                <a:latin typeface="Calibri" panose="020F0502020204030204" pitchFamily="34" charset="0"/>
              </a:rPr>
              <a:t> inde </a:t>
            </a:r>
            <a:r>
              <a:rPr lang="nl-NL" sz="2000" dirty="0" err="1">
                <a:latin typeface="Calibri" panose="020F0502020204030204" pitchFamily="34" charset="0"/>
              </a:rPr>
              <a:t>citae</a:t>
            </a:r>
            <a:r>
              <a:rPr lang="nl-NL" sz="2000" dirty="0">
                <a:latin typeface="Calibri" panose="020F0502020204030204" pitchFamily="34" charset="0"/>
              </a:rPr>
              <a:t> </a:t>
            </a:r>
            <a:r>
              <a:rPr lang="nl-NL" sz="2000" dirty="0" err="1">
                <a:latin typeface="Calibri" panose="020F0502020204030204" pitchFamily="34" charset="0"/>
              </a:rPr>
              <a:t>Mettum</a:t>
            </a:r>
            <a:r>
              <a:rPr lang="nl-NL" sz="2000" dirty="0">
                <a:latin typeface="Calibri" panose="020F0502020204030204" pitchFamily="34" charset="0"/>
              </a:rPr>
              <a:t> in </a:t>
            </a:r>
            <a:r>
              <a:rPr lang="nl-NL" sz="2000" dirty="0" err="1">
                <a:latin typeface="Calibri" panose="020F0502020204030204" pitchFamily="34" charset="0"/>
              </a:rPr>
              <a:t>diversa</a:t>
            </a:r>
            <a:r>
              <a:rPr lang="nl-NL" sz="2000" dirty="0">
                <a:latin typeface="Calibri" panose="020F0502020204030204" pitchFamily="34" charset="0"/>
              </a:rPr>
              <a:t> quadrigae</a:t>
            </a:r>
          </a:p>
          <a:p>
            <a:pPr>
              <a:spcAft>
                <a:spcPts val="4200"/>
              </a:spcAft>
              <a:tabLst>
                <a:tab pos="809625" algn="l"/>
              </a:tabLst>
            </a:pPr>
            <a:r>
              <a:rPr lang="nl-NL" sz="2000" dirty="0">
                <a:latin typeface="Calibri" panose="020F0502020204030204" pitchFamily="34" charset="0"/>
              </a:rPr>
              <a:t>643	</a:t>
            </a:r>
            <a:r>
              <a:rPr lang="nl-NL" sz="2000" dirty="0" err="1">
                <a:latin typeface="Calibri" panose="020F0502020204030204" pitchFamily="34" charset="0"/>
              </a:rPr>
              <a:t>distulerant</a:t>
            </a:r>
            <a:r>
              <a:rPr lang="nl-NL" sz="2000" dirty="0">
                <a:latin typeface="Calibri" panose="020F0502020204030204" pitchFamily="34" charset="0"/>
              </a:rPr>
              <a:t> (at tu </a:t>
            </a:r>
            <a:r>
              <a:rPr lang="nl-NL" sz="2000" dirty="0" err="1">
                <a:latin typeface="Calibri" panose="020F0502020204030204" pitchFamily="34" charset="0"/>
              </a:rPr>
              <a:t>dictis</a:t>
            </a:r>
            <a:r>
              <a:rPr lang="nl-NL" sz="2000" dirty="0">
                <a:latin typeface="Calibri" panose="020F0502020204030204" pitchFamily="34" charset="0"/>
              </a:rPr>
              <a:t>, </a:t>
            </a:r>
            <a:r>
              <a:rPr lang="nl-NL" sz="2000" dirty="0" err="1">
                <a:latin typeface="Calibri" panose="020F0502020204030204" pitchFamily="34" charset="0"/>
              </a:rPr>
              <a:t>Albane</a:t>
            </a:r>
            <a:r>
              <a:rPr lang="nl-NL" sz="2000" dirty="0">
                <a:latin typeface="Calibri" panose="020F0502020204030204" pitchFamily="34" charset="0"/>
              </a:rPr>
              <a:t>, </a:t>
            </a:r>
            <a:r>
              <a:rPr lang="nl-NL" sz="2000" dirty="0" err="1">
                <a:latin typeface="Calibri" panose="020F0502020204030204" pitchFamily="34" charset="0"/>
              </a:rPr>
              <a:t>maneres</a:t>
            </a:r>
            <a:r>
              <a:rPr lang="nl-NL" sz="2000" dirty="0">
                <a:latin typeface="Calibri" panose="020F0502020204030204" pitchFamily="34" charset="0"/>
              </a:rPr>
              <a:t>!),</a:t>
            </a:r>
          </a:p>
          <a:p>
            <a:pPr>
              <a:spcAft>
                <a:spcPts val="4200"/>
              </a:spcAft>
              <a:tabLst>
                <a:tab pos="809625" algn="l"/>
              </a:tabLst>
            </a:pPr>
            <a:r>
              <a:rPr lang="nl-NL" sz="2000" dirty="0">
                <a:latin typeface="Calibri" panose="020F0502020204030204" pitchFamily="34" charset="0"/>
              </a:rPr>
              <a:t>644	</a:t>
            </a:r>
            <a:r>
              <a:rPr lang="nl-NL" sz="2000" dirty="0" err="1">
                <a:latin typeface="Calibri" panose="020F0502020204030204" pitchFamily="34" charset="0"/>
              </a:rPr>
              <a:t>raptabatque</a:t>
            </a:r>
            <a:r>
              <a:rPr lang="nl-NL" sz="2000" dirty="0">
                <a:latin typeface="Calibri" panose="020F0502020204030204" pitchFamily="34" charset="0"/>
              </a:rPr>
              <a:t> </a:t>
            </a:r>
            <a:r>
              <a:rPr lang="nl-NL" sz="2000" dirty="0" err="1">
                <a:latin typeface="Calibri" panose="020F0502020204030204" pitchFamily="34" charset="0"/>
              </a:rPr>
              <a:t>viri</a:t>
            </a:r>
            <a:r>
              <a:rPr lang="nl-NL" sz="2000" dirty="0">
                <a:latin typeface="Calibri" panose="020F0502020204030204" pitchFamily="34" charset="0"/>
              </a:rPr>
              <a:t> </a:t>
            </a:r>
            <a:r>
              <a:rPr lang="nl-NL" sz="2000" dirty="0" err="1">
                <a:latin typeface="Calibri" panose="020F0502020204030204" pitchFamily="34" charset="0"/>
              </a:rPr>
              <a:t>mendacis</a:t>
            </a:r>
            <a:r>
              <a:rPr lang="nl-NL" sz="2000" dirty="0">
                <a:latin typeface="Calibri" panose="020F0502020204030204" pitchFamily="34" charset="0"/>
              </a:rPr>
              <a:t> viscera </a:t>
            </a:r>
            <a:r>
              <a:rPr lang="nl-NL" sz="2000" dirty="0" err="1">
                <a:latin typeface="Calibri" panose="020F0502020204030204" pitchFamily="34" charset="0"/>
              </a:rPr>
              <a:t>Tullus</a:t>
            </a:r>
            <a:endParaRPr lang="nl-NL" sz="2000" dirty="0">
              <a:latin typeface="Calibri" panose="020F0502020204030204" pitchFamily="34" charset="0"/>
            </a:endParaRPr>
          </a:p>
          <a:p>
            <a:pPr>
              <a:spcAft>
                <a:spcPts val="4200"/>
              </a:spcAft>
              <a:tabLst>
                <a:tab pos="809625" algn="l"/>
              </a:tabLst>
            </a:pPr>
            <a:r>
              <a:rPr lang="nl-NL" sz="2000" dirty="0">
                <a:latin typeface="Calibri" panose="020F0502020204030204" pitchFamily="34" charset="0"/>
              </a:rPr>
              <a:t>645	per </a:t>
            </a:r>
            <a:r>
              <a:rPr lang="nl-NL" sz="2000" dirty="0" err="1">
                <a:latin typeface="Calibri" panose="020F0502020204030204" pitchFamily="34" charset="0"/>
              </a:rPr>
              <a:t>silvam</a:t>
            </a:r>
            <a:r>
              <a:rPr lang="nl-NL" sz="2000" dirty="0">
                <a:latin typeface="Calibri" panose="020F0502020204030204" pitchFamily="34" charset="0"/>
              </a:rPr>
              <a:t>, et </a:t>
            </a:r>
            <a:r>
              <a:rPr lang="nl-NL" sz="2000" dirty="0" err="1">
                <a:latin typeface="Calibri" panose="020F0502020204030204" pitchFamily="34" charset="0"/>
              </a:rPr>
              <a:t>sparsi</a:t>
            </a:r>
            <a:r>
              <a:rPr lang="nl-NL" sz="2000" dirty="0">
                <a:latin typeface="Calibri" panose="020F0502020204030204" pitchFamily="34" charset="0"/>
              </a:rPr>
              <a:t> </a:t>
            </a:r>
            <a:r>
              <a:rPr lang="nl-NL" sz="2000" dirty="0" err="1">
                <a:latin typeface="Calibri" panose="020F0502020204030204" pitchFamily="34" charset="0"/>
              </a:rPr>
              <a:t>rorabant</a:t>
            </a:r>
            <a:r>
              <a:rPr lang="nl-NL" sz="2000" dirty="0">
                <a:latin typeface="Calibri" panose="020F0502020204030204" pitchFamily="34" charset="0"/>
              </a:rPr>
              <a:t> sanguine </a:t>
            </a:r>
            <a:r>
              <a:rPr lang="nl-NL" sz="2000" dirty="0" err="1">
                <a:latin typeface="Calibri" panose="020F0502020204030204" pitchFamily="34" charset="0"/>
              </a:rPr>
              <a:t>vepres</a:t>
            </a:r>
            <a:r>
              <a:rPr lang="nl-NL" sz="2000" dirty="0">
                <a:latin typeface="Calibri" panose="020F0502020204030204" pitchFamily="34" charset="0"/>
              </a:rPr>
              <a:t>.</a:t>
            </a:r>
          </a:p>
        </p:txBody>
      </p:sp>
      <p:sp>
        <p:nvSpPr>
          <p:cNvPr id="31" name="Actieknop: Terug of Vorige 30">
            <a:hlinkClick r:id="" action="ppaction://hlinkshowjump?jump=previousslide" highlightClick="1"/>
          </p:cNvPr>
          <p:cNvSpPr/>
          <p:nvPr/>
        </p:nvSpPr>
        <p:spPr bwMode="auto">
          <a:xfrm>
            <a:off x="8361600" y="60126"/>
            <a:ext cx="720000" cy="288000"/>
          </a:xfrm>
          <a:prstGeom prst="actionButtonBackPrevious">
            <a:avLst/>
          </a:prstGeom>
          <a:solidFill>
            <a:schemeClr val="bg1">
              <a:lumMod val="75000"/>
              <a:alpha val="50000"/>
            </a:schemeClr>
          </a:solidFill>
          <a:ln w="0" cap="flat" cmpd="sng" algn="ctr">
            <a:noFill/>
            <a:prstDash val="solid"/>
            <a:round/>
            <a:headEnd type="none" w="med" len="med"/>
            <a:tailEnd type="triangle" w="med" len="med"/>
          </a:ln>
          <a:effectLst/>
          <a:scene3d>
            <a:camera prst="orthographicFront"/>
            <a:lightRig rig="threePt" dir="t"/>
          </a:scene3d>
          <a:sp3d prstMaterial="dkEdge"/>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2" name="Actieknop: Verder of Volgende 31">
            <a:hlinkClick r:id="" action="ppaction://hlinkshowjump?jump=nextslide" highlightClick="1"/>
          </p:cNvPr>
          <p:cNvSpPr/>
          <p:nvPr/>
        </p:nvSpPr>
        <p:spPr bwMode="auto">
          <a:xfrm>
            <a:off x="8361600" y="803874"/>
            <a:ext cx="720000" cy="288000"/>
          </a:xfrm>
          <a:prstGeom prst="actionButtonForwardNex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33" name="Actieknop: Document 32">
            <a:hlinkClick r:id="rId2" action="ppaction://hlinksldjump" highlightClick="1"/>
          </p:cNvPr>
          <p:cNvSpPr/>
          <p:nvPr/>
        </p:nvSpPr>
        <p:spPr bwMode="auto">
          <a:xfrm>
            <a:off x="8361600" y="434118"/>
            <a:ext cx="720000" cy="288000"/>
          </a:xfrm>
          <a:prstGeom prst="actionButtonDocument">
            <a:avLst/>
          </a:prstGeom>
          <a:solidFill>
            <a:schemeClr val="bg1">
              <a:lumMod val="75000"/>
              <a:alpha val="50000"/>
            </a:schemeClr>
          </a:solidFill>
          <a:ln w="381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lumMod val="65000"/>
                    <a:lumOff val="35000"/>
                  </a:schemeClr>
                </a:solidFill>
                <a:effectLst/>
                <a:latin typeface="Calibri" pitchFamily="34" charset="0"/>
              </a:rPr>
              <a:t>v</a:t>
            </a:r>
            <a:endParaRPr kumimoji="0" lang="nl-NL" sz="2400" b="1" i="0" u="none" strike="noStrike" cap="none" normalizeH="0" baseline="0" dirty="0">
              <a:ln>
                <a:noFill/>
              </a:ln>
              <a:solidFill>
                <a:schemeClr val="tx1">
                  <a:lumMod val="65000"/>
                  <a:lumOff val="35000"/>
                </a:schemeClr>
              </a:solidFill>
              <a:effectLst/>
              <a:latin typeface="Calibri" pitchFamily="34" charset="0"/>
            </a:endParaRPr>
          </a:p>
        </p:txBody>
      </p:sp>
      <p:cxnSp>
        <p:nvCxnSpPr>
          <p:cNvPr id="8" name="Straight Connector 10">
            <a:extLst>
              <a:ext uri="{FF2B5EF4-FFF2-40B4-BE49-F238E27FC236}">
                <a16:creationId xmlns="" xmlns:a16="http://schemas.microsoft.com/office/drawing/2014/main" id="{EF4AD781-0D18-47BC-A6CE-21CFFFB5FE4A}"/>
              </a:ext>
            </a:extLst>
          </p:cNvPr>
          <p:cNvCxnSpPr/>
          <p:nvPr/>
        </p:nvCxnSpPr>
        <p:spPr bwMode="auto">
          <a:xfrm>
            <a:off x="6015072"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 xmlns:a16="http://schemas.microsoft.com/office/drawing/2014/main" id="{60E6667E-B083-4B68-91B5-D75368010DE4}"/>
              </a:ext>
            </a:extLst>
          </p:cNvPr>
          <p:cNvCxnSpPr>
            <a:cxnSpLocks/>
          </p:cNvCxnSpPr>
          <p:nvPr/>
        </p:nvCxnSpPr>
        <p:spPr bwMode="auto">
          <a:xfrm>
            <a:off x="1188000" y="2827720"/>
            <a:ext cx="1099136"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1">
            <a:extLst>
              <a:ext uri="{FF2B5EF4-FFF2-40B4-BE49-F238E27FC236}">
                <a16:creationId xmlns="" xmlns:a16="http://schemas.microsoft.com/office/drawing/2014/main" id="{2B6C4256-B3FD-4FAF-BEEF-6F07DF81B5D6}"/>
              </a:ext>
            </a:extLst>
          </p:cNvPr>
          <p:cNvCxnSpPr/>
          <p:nvPr/>
        </p:nvCxnSpPr>
        <p:spPr bwMode="auto">
          <a:xfrm>
            <a:off x="3008672" y="1985928"/>
            <a:ext cx="468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8">
            <a:extLst>
              <a:ext uri="{FF2B5EF4-FFF2-40B4-BE49-F238E27FC236}">
                <a16:creationId xmlns="" xmlns:a16="http://schemas.microsoft.com/office/drawing/2014/main" id="{CA828842-1099-494B-8E44-5E5D1BB8E1EF}"/>
              </a:ext>
            </a:extLst>
          </p:cNvPr>
          <p:cNvCxnSpPr>
            <a:cxnSpLocks/>
          </p:cNvCxnSpPr>
          <p:nvPr/>
        </p:nvCxnSpPr>
        <p:spPr bwMode="auto">
          <a:xfrm>
            <a:off x="4451744" y="2827720"/>
            <a:ext cx="936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8">
            <a:extLst>
              <a:ext uri="{FF2B5EF4-FFF2-40B4-BE49-F238E27FC236}">
                <a16:creationId xmlns="" xmlns:a16="http://schemas.microsoft.com/office/drawing/2014/main" id="{3E088D09-10FC-499C-A6AA-E7E7759B34C7}"/>
              </a:ext>
            </a:extLst>
          </p:cNvPr>
          <p:cNvCxnSpPr>
            <a:cxnSpLocks/>
          </p:cNvCxnSpPr>
          <p:nvPr/>
        </p:nvCxnSpPr>
        <p:spPr bwMode="auto">
          <a:xfrm>
            <a:off x="1188000" y="3669512"/>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1">
            <a:extLst>
              <a:ext uri="{FF2B5EF4-FFF2-40B4-BE49-F238E27FC236}">
                <a16:creationId xmlns="" xmlns:a16="http://schemas.microsoft.com/office/drawing/2014/main" id="{1935DC23-0D99-4A59-B764-3EA2D805FAAA}"/>
              </a:ext>
            </a:extLst>
          </p:cNvPr>
          <p:cNvCxnSpPr/>
          <p:nvPr/>
        </p:nvCxnSpPr>
        <p:spPr bwMode="auto">
          <a:xfrm>
            <a:off x="2647904" y="4511304"/>
            <a:ext cx="576000" cy="0"/>
          </a:xfrm>
          <a:prstGeom prst="line">
            <a:avLst/>
          </a:prstGeom>
          <a:noFill/>
          <a:ln w="31750" cap="flat" cmpd="sng" algn="ctr">
            <a:solidFill>
              <a:srgbClr val="CC0000"/>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8">
            <a:extLst>
              <a:ext uri="{FF2B5EF4-FFF2-40B4-BE49-F238E27FC236}">
                <a16:creationId xmlns="" xmlns:a16="http://schemas.microsoft.com/office/drawing/2014/main" id="{AF96BEA2-3DAA-467C-985E-7CA7FDB7B4BB}"/>
              </a:ext>
            </a:extLst>
          </p:cNvPr>
          <p:cNvCxnSpPr>
            <a:cxnSpLocks/>
          </p:cNvCxnSpPr>
          <p:nvPr/>
        </p:nvCxnSpPr>
        <p:spPr bwMode="auto">
          <a:xfrm>
            <a:off x="3309312" y="4511304"/>
            <a:ext cx="864000" cy="0"/>
          </a:xfrm>
          <a:prstGeom prst="line">
            <a:avLst/>
          </a:prstGeom>
          <a:noFill/>
          <a:ln w="31750" cap="flat" cmpd="sng" algn="ctr">
            <a:solidFill>
              <a:srgbClr val="CC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Freeform 24">
            <a:extLst>
              <a:ext uri="{FF2B5EF4-FFF2-40B4-BE49-F238E27FC236}">
                <a16:creationId xmlns="" xmlns:a16="http://schemas.microsoft.com/office/drawing/2014/main" id="{15EA8BC6-50E9-48C0-AF04-455E281987D9}"/>
              </a:ext>
            </a:extLst>
          </p:cNvPr>
          <p:cNvSpPr/>
          <p:nvPr/>
        </p:nvSpPr>
        <p:spPr bwMode="auto">
          <a:xfrm>
            <a:off x="2347264" y="2448000"/>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1803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3223 w 173223"/>
              <a:gd name="connsiteY0" fmla="*/ 0 h 522515"/>
              <a:gd name="connsiteX1" fmla="*/ 0 w 173223"/>
              <a:gd name="connsiteY1" fmla="*/ 0 h 522515"/>
              <a:gd name="connsiteX2" fmla="*/ 0 w 173223"/>
              <a:gd name="connsiteY2" fmla="*/ 522515 h 522515"/>
              <a:gd name="connsiteX3" fmla="*/ 173181 w 173223"/>
              <a:gd name="connsiteY3" fmla="*/ 522515 h 522515"/>
              <a:gd name="connsiteX0" fmla="*/ 174643 w 174643"/>
              <a:gd name="connsiteY0" fmla="*/ 0 h 522515"/>
              <a:gd name="connsiteX1" fmla="*/ 0 w 174643"/>
              <a:gd name="connsiteY1" fmla="*/ 0 h 522515"/>
              <a:gd name="connsiteX2" fmla="*/ 0 w 174643"/>
              <a:gd name="connsiteY2" fmla="*/ 522515 h 522515"/>
              <a:gd name="connsiteX3" fmla="*/ 173181 w 174643"/>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4643" h="522515">
                <a:moveTo>
                  <a:pt x="174643"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sp>
        <p:nvSpPr>
          <p:cNvPr id="19" name="Freeform 26">
            <a:extLst>
              <a:ext uri="{FF2B5EF4-FFF2-40B4-BE49-F238E27FC236}">
                <a16:creationId xmlns="" xmlns:a16="http://schemas.microsoft.com/office/drawing/2014/main" id="{DC4DB405-7426-44EB-9FF3-807F8D238A62}"/>
              </a:ext>
            </a:extLst>
          </p:cNvPr>
          <p:cNvSpPr/>
          <p:nvPr/>
        </p:nvSpPr>
        <p:spPr bwMode="auto">
          <a:xfrm flipH="1">
            <a:off x="5353664" y="2446065"/>
            <a:ext cx="180000" cy="540000"/>
          </a:xfrm>
          <a:custGeom>
            <a:avLst/>
            <a:gdLst>
              <a:gd name="connsiteX0" fmla="*/ 326571 w 348342"/>
              <a:gd name="connsiteY0" fmla="*/ 0 h 522515"/>
              <a:gd name="connsiteX1" fmla="*/ 0 w 348342"/>
              <a:gd name="connsiteY1" fmla="*/ 0 h 522515"/>
              <a:gd name="connsiteX2" fmla="*/ 0 w 348342"/>
              <a:gd name="connsiteY2" fmla="*/ 522515 h 522515"/>
              <a:gd name="connsiteX3" fmla="*/ 348342 w 348342"/>
              <a:gd name="connsiteY3" fmla="*/ 522515 h 522515"/>
              <a:gd name="connsiteX0" fmla="*/ 326571 w 326571"/>
              <a:gd name="connsiteY0" fmla="*/ 0 h 522515"/>
              <a:gd name="connsiteX1" fmla="*/ 0 w 326571"/>
              <a:gd name="connsiteY1" fmla="*/ 0 h 522515"/>
              <a:gd name="connsiteX2" fmla="*/ 0 w 326571"/>
              <a:gd name="connsiteY2" fmla="*/ 522515 h 522515"/>
              <a:gd name="connsiteX3" fmla="*/ 261256 w 326571"/>
              <a:gd name="connsiteY3" fmla="*/ 522515 h 522515"/>
              <a:gd name="connsiteX0" fmla="*/ 163285 w 261256"/>
              <a:gd name="connsiteY0" fmla="*/ 0 h 522515"/>
              <a:gd name="connsiteX1" fmla="*/ 0 w 261256"/>
              <a:gd name="connsiteY1" fmla="*/ 0 h 522515"/>
              <a:gd name="connsiteX2" fmla="*/ 0 w 261256"/>
              <a:gd name="connsiteY2" fmla="*/ 522515 h 522515"/>
              <a:gd name="connsiteX3" fmla="*/ 261256 w 261256"/>
              <a:gd name="connsiteY3" fmla="*/ 522515 h 522515"/>
              <a:gd name="connsiteX0" fmla="*/ 163285 w 206828"/>
              <a:gd name="connsiteY0" fmla="*/ 0 h 522515"/>
              <a:gd name="connsiteX1" fmla="*/ 0 w 206828"/>
              <a:gd name="connsiteY1" fmla="*/ 0 h 522515"/>
              <a:gd name="connsiteX2" fmla="*/ 0 w 206828"/>
              <a:gd name="connsiteY2" fmla="*/ 522515 h 522515"/>
              <a:gd name="connsiteX3" fmla="*/ 206828 w 206828"/>
              <a:gd name="connsiteY3" fmla="*/ 522515 h 522515"/>
              <a:gd name="connsiteX0" fmla="*/ 163285 w 163285"/>
              <a:gd name="connsiteY0" fmla="*/ 0 h 522515"/>
              <a:gd name="connsiteX1" fmla="*/ 0 w 163285"/>
              <a:gd name="connsiteY1" fmla="*/ 0 h 522515"/>
              <a:gd name="connsiteX2" fmla="*/ 0 w 163285"/>
              <a:gd name="connsiteY2" fmla="*/ 522515 h 522515"/>
              <a:gd name="connsiteX3" fmla="*/ 152399 w 163285"/>
              <a:gd name="connsiteY3" fmla="*/ 522515 h 522515"/>
              <a:gd name="connsiteX0" fmla="*/ 163285 w 173181"/>
              <a:gd name="connsiteY0" fmla="*/ 0 h 522515"/>
              <a:gd name="connsiteX1" fmla="*/ 0 w 173181"/>
              <a:gd name="connsiteY1" fmla="*/ 0 h 522515"/>
              <a:gd name="connsiteX2" fmla="*/ 0 w 173181"/>
              <a:gd name="connsiteY2" fmla="*/ 522515 h 522515"/>
              <a:gd name="connsiteX3" fmla="*/ 173181 w 173181"/>
              <a:gd name="connsiteY3" fmla="*/ 522515 h 522515"/>
              <a:gd name="connsiteX0" fmla="*/ 172814 w 173181"/>
              <a:gd name="connsiteY0" fmla="*/ 0 h 522515"/>
              <a:gd name="connsiteX1" fmla="*/ 0 w 173181"/>
              <a:gd name="connsiteY1" fmla="*/ 0 h 522515"/>
              <a:gd name="connsiteX2" fmla="*/ 0 w 173181"/>
              <a:gd name="connsiteY2" fmla="*/ 522515 h 522515"/>
              <a:gd name="connsiteX3" fmla="*/ 173181 w 173181"/>
              <a:gd name="connsiteY3" fmla="*/ 522515 h 522515"/>
            </a:gdLst>
            <a:ahLst/>
            <a:cxnLst>
              <a:cxn ang="0">
                <a:pos x="connsiteX0" y="connsiteY0"/>
              </a:cxn>
              <a:cxn ang="0">
                <a:pos x="connsiteX1" y="connsiteY1"/>
              </a:cxn>
              <a:cxn ang="0">
                <a:pos x="connsiteX2" y="connsiteY2"/>
              </a:cxn>
              <a:cxn ang="0">
                <a:pos x="connsiteX3" y="connsiteY3"/>
              </a:cxn>
            </a:cxnLst>
            <a:rect l="l" t="t" r="r" b="b"/>
            <a:pathLst>
              <a:path w="173181" h="522515">
                <a:moveTo>
                  <a:pt x="172814" y="0"/>
                </a:moveTo>
                <a:lnTo>
                  <a:pt x="0" y="0"/>
                </a:lnTo>
                <a:lnTo>
                  <a:pt x="0" y="522515"/>
                </a:lnTo>
                <a:lnTo>
                  <a:pt x="173181" y="522515"/>
                </a:lnTo>
              </a:path>
            </a:pathLst>
          </a:cu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dirty="0">
              <a:ln>
                <a:noFill/>
              </a:ln>
              <a:solidFill>
                <a:schemeClr val="tx1"/>
              </a:solidFill>
              <a:effectLst/>
              <a:latin typeface="Calibri" pitchFamily="34" charset="0"/>
            </a:endParaRPr>
          </a:p>
        </p:txBody>
      </p:sp>
      <p:cxnSp>
        <p:nvCxnSpPr>
          <p:cNvPr id="20" name="Straight Connector 10">
            <a:extLst>
              <a:ext uri="{FF2B5EF4-FFF2-40B4-BE49-F238E27FC236}">
                <a16:creationId xmlns="" xmlns:a16="http://schemas.microsoft.com/office/drawing/2014/main" id="{9C17A193-9611-4AC2-8B2F-9316EB8B4388}"/>
              </a:ext>
            </a:extLst>
          </p:cNvPr>
          <p:cNvCxnSpPr/>
          <p:nvPr/>
        </p:nvCxnSpPr>
        <p:spPr bwMode="auto">
          <a:xfrm>
            <a:off x="1144704" y="3191816"/>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Plus 27">
            <a:extLst>
              <a:ext uri="{FF2B5EF4-FFF2-40B4-BE49-F238E27FC236}">
                <a16:creationId xmlns="" xmlns:a16="http://schemas.microsoft.com/office/drawing/2014/main" id="{F8B14791-0552-406C-8F2B-4A077977CD0A}"/>
              </a:ext>
            </a:extLst>
          </p:cNvPr>
          <p:cNvSpPr/>
          <p:nvPr/>
        </p:nvSpPr>
        <p:spPr bwMode="auto">
          <a:xfrm>
            <a:off x="2232912" y="3649595"/>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cxnSp>
        <p:nvCxnSpPr>
          <p:cNvPr id="22" name="Straight Connector 10">
            <a:extLst>
              <a:ext uri="{FF2B5EF4-FFF2-40B4-BE49-F238E27FC236}">
                <a16:creationId xmlns="" xmlns:a16="http://schemas.microsoft.com/office/drawing/2014/main" id="{4FE31945-4E83-46EB-B5D1-651D9F642F1F}"/>
              </a:ext>
            </a:extLst>
          </p:cNvPr>
          <p:cNvCxnSpPr/>
          <p:nvPr/>
        </p:nvCxnSpPr>
        <p:spPr bwMode="auto">
          <a:xfrm>
            <a:off x="2319751" y="4068000"/>
            <a:ext cx="1" cy="720000"/>
          </a:xfrm>
          <a:prstGeom prst="line">
            <a:avLst/>
          </a:prstGeom>
          <a:noFill/>
          <a:ln w="31750" cap="flat" cmpd="sng" algn="ctr">
            <a:solidFill>
              <a:srgbClr val="0000C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Plus 27">
            <a:extLst>
              <a:ext uri="{FF2B5EF4-FFF2-40B4-BE49-F238E27FC236}">
                <a16:creationId xmlns="" xmlns:a16="http://schemas.microsoft.com/office/drawing/2014/main" id="{2D8C9FA0-C489-4F6C-BD9D-43CE45FF72EF}"/>
              </a:ext>
            </a:extLst>
          </p:cNvPr>
          <p:cNvSpPr/>
          <p:nvPr/>
        </p:nvSpPr>
        <p:spPr bwMode="auto">
          <a:xfrm>
            <a:off x="2365300" y="4491190"/>
            <a:ext cx="180000" cy="180000"/>
          </a:xfrm>
          <a:prstGeom prst="mathPlus">
            <a:avLst>
              <a:gd name="adj1" fmla="val 17170"/>
            </a:avLst>
          </a:prstGeom>
          <a:solidFill>
            <a:srgbClr val="0000CC"/>
          </a:solidFill>
          <a:ln w="0">
            <a:solidFill>
              <a:srgbClr val="0000CC"/>
            </a:solidFill>
            <a:prstDash val="solid"/>
          </a:ln>
          <a:effectLs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4" name="Rounded Rectangle 12">
            <a:extLst>
              <a:ext uri="{FF2B5EF4-FFF2-40B4-BE49-F238E27FC236}">
                <a16:creationId xmlns="" xmlns:a16="http://schemas.microsoft.com/office/drawing/2014/main" id="{A5B17956-FB66-4246-B383-9608B268ACED}"/>
              </a:ext>
            </a:extLst>
          </p:cNvPr>
          <p:cNvSpPr/>
          <p:nvPr/>
        </p:nvSpPr>
        <p:spPr bwMode="auto">
          <a:xfrm>
            <a:off x="5853073" y="1365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5" name="Vrije vorm: vorm 4">
            <a:extLst>
              <a:ext uri="{FF2B5EF4-FFF2-40B4-BE49-F238E27FC236}">
                <a16:creationId xmlns="" xmlns:a16="http://schemas.microsoft.com/office/drawing/2014/main" id="{FD45D576-F83B-48EF-9AB1-9528EFDB4296}"/>
              </a:ext>
            </a:extLst>
          </p:cNvPr>
          <p:cNvSpPr/>
          <p:nvPr/>
        </p:nvSpPr>
        <p:spPr bwMode="auto">
          <a:xfrm>
            <a:off x="3215640" y="1295395"/>
            <a:ext cx="2857500" cy="510545"/>
          </a:xfrm>
          <a:custGeom>
            <a:avLst/>
            <a:gdLst>
              <a:gd name="connsiteX0" fmla="*/ 0 w 2857500"/>
              <a:gd name="connsiteY0" fmla="*/ 449585 h 510545"/>
              <a:gd name="connsiteX1" fmla="*/ 396240 w 2857500"/>
              <a:gd name="connsiteY1" fmla="*/ 45725 h 510545"/>
              <a:gd name="connsiteX2" fmla="*/ 975360 w 2857500"/>
              <a:gd name="connsiteY2" fmla="*/ 243845 h 510545"/>
              <a:gd name="connsiteX3" fmla="*/ 1676400 w 2857500"/>
              <a:gd name="connsiteY3" fmla="*/ 5 h 510545"/>
              <a:gd name="connsiteX4" fmla="*/ 2110740 w 2857500"/>
              <a:gd name="connsiteY4" fmla="*/ 251465 h 510545"/>
              <a:gd name="connsiteX5" fmla="*/ 2400300 w 2857500"/>
              <a:gd name="connsiteY5" fmla="*/ 30485 h 510545"/>
              <a:gd name="connsiteX6" fmla="*/ 2857500 w 2857500"/>
              <a:gd name="connsiteY6" fmla="*/ 510545 h 51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510545">
                <a:moveTo>
                  <a:pt x="0" y="449585"/>
                </a:moveTo>
                <a:cubicBezTo>
                  <a:pt x="116840" y="264800"/>
                  <a:pt x="233680" y="80015"/>
                  <a:pt x="396240" y="45725"/>
                </a:cubicBezTo>
                <a:cubicBezTo>
                  <a:pt x="558800" y="11435"/>
                  <a:pt x="762000" y="251465"/>
                  <a:pt x="975360" y="243845"/>
                </a:cubicBezTo>
                <a:cubicBezTo>
                  <a:pt x="1188720" y="236225"/>
                  <a:pt x="1487170" y="-1265"/>
                  <a:pt x="1676400" y="5"/>
                </a:cubicBezTo>
                <a:cubicBezTo>
                  <a:pt x="1865630" y="1275"/>
                  <a:pt x="1990090" y="246385"/>
                  <a:pt x="2110740" y="251465"/>
                </a:cubicBezTo>
                <a:cubicBezTo>
                  <a:pt x="2231390" y="256545"/>
                  <a:pt x="2275840" y="-12695"/>
                  <a:pt x="2400300" y="30485"/>
                </a:cubicBezTo>
                <a:cubicBezTo>
                  <a:pt x="2524760" y="73665"/>
                  <a:pt x="2691130" y="292105"/>
                  <a:pt x="2857500" y="510545"/>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
        <p:nvSpPr>
          <p:cNvPr id="26" name="Rounded Rectangle 12">
            <a:extLst>
              <a:ext uri="{FF2B5EF4-FFF2-40B4-BE49-F238E27FC236}">
                <a16:creationId xmlns="" xmlns:a16="http://schemas.microsoft.com/office/drawing/2014/main" id="{06BBF447-3B78-47E5-B561-E18B60953857}"/>
              </a:ext>
            </a:extLst>
          </p:cNvPr>
          <p:cNvSpPr/>
          <p:nvPr/>
        </p:nvSpPr>
        <p:spPr bwMode="auto">
          <a:xfrm>
            <a:off x="3849312" y="1365264"/>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7" name="Rounded Rectangle 12">
            <a:extLst>
              <a:ext uri="{FF2B5EF4-FFF2-40B4-BE49-F238E27FC236}">
                <a16:creationId xmlns="" xmlns:a16="http://schemas.microsoft.com/office/drawing/2014/main" id="{49E84B12-D720-4E65-9A7F-B80DE53B6961}"/>
              </a:ext>
            </a:extLst>
          </p:cNvPr>
          <p:cNvSpPr/>
          <p:nvPr/>
        </p:nvSpPr>
        <p:spPr bwMode="auto">
          <a:xfrm>
            <a:off x="2647904" y="2203080"/>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8" name="Rounded Rectangle 12">
            <a:extLst>
              <a:ext uri="{FF2B5EF4-FFF2-40B4-BE49-F238E27FC236}">
                <a16:creationId xmlns="" xmlns:a16="http://schemas.microsoft.com/office/drawing/2014/main" id="{0D838824-8F71-449B-9B1C-D285306C905E}"/>
              </a:ext>
            </a:extLst>
          </p:cNvPr>
          <p:cNvSpPr/>
          <p:nvPr/>
        </p:nvSpPr>
        <p:spPr bwMode="auto">
          <a:xfrm>
            <a:off x="4821488" y="3029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29" name="Rounded Rectangle 12">
            <a:extLst>
              <a:ext uri="{FF2B5EF4-FFF2-40B4-BE49-F238E27FC236}">
                <a16:creationId xmlns="" xmlns:a16="http://schemas.microsoft.com/office/drawing/2014/main" id="{58E4F5B1-D883-4796-BF5A-6FFB9F7D23A7}"/>
              </a:ext>
            </a:extLst>
          </p:cNvPr>
          <p:cNvSpPr/>
          <p:nvPr/>
        </p:nvSpPr>
        <p:spPr bwMode="auto">
          <a:xfrm>
            <a:off x="4127744" y="302981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LV</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30" name="Rounded Rectangle 12">
            <a:extLst>
              <a:ext uri="{FF2B5EF4-FFF2-40B4-BE49-F238E27FC236}">
                <a16:creationId xmlns="" xmlns:a16="http://schemas.microsoft.com/office/drawing/2014/main" id="{49B27337-5FCF-43D0-8549-FAC828988E33}"/>
              </a:ext>
            </a:extLst>
          </p:cNvPr>
          <p:cNvSpPr/>
          <p:nvPr/>
        </p:nvSpPr>
        <p:spPr bwMode="auto">
          <a:xfrm>
            <a:off x="5404141" y="3904796"/>
            <a:ext cx="324000" cy="324000"/>
          </a:xfrm>
          <a:prstGeom prst="roundRect">
            <a:avLst/>
          </a:prstGeom>
          <a:solidFill>
            <a:schemeClr val="bg1">
              <a:lumMod val="75000"/>
            </a:schemeClr>
          </a:solidFill>
          <a:ln>
            <a:noFill/>
          </a:ln>
          <a:effectLst>
            <a:outerShdw blurRad="63500" sx="102000" sy="102000" algn="ctr" rotWithShape="0">
              <a:prstClr val="black">
                <a:alpha val="40000"/>
              </a:prstClr>
            </a:outerShdw>
          </a:effectLst>
          <a:extLst/>
        </p:spPr>
        <p:txBody>
          <a:bodyPr vert="horz" wrap="square" lIns="0" tIns="0" rIns="0" bIns="0" numCol="1" rtlCol="0" anchor="ctr" anchorCtr="0" compatLnSpc="1">
            <a:prstTxWarp prst="textNoShape">
              <a:avLst/>
            </a:prstTxWarp>
          </a:bodyPr>
          <a:lstStyle/>
          <a:p>
            <a:pPr marL="609600" marR="0" indent="-609600" algn="ctr" defTabSz="914400" rtl="0" eaLnBrk="1" fontAlgn="base" latinLnBrk="0" hangingPunct="1">
              <a:lnSpc>
                <a:spcPct val="100000"/>
              </a:lnSpc>
              <a:spcAft>
                <a:spcPct val="0"/>
              </a:spcAft>
              <a:buClrTx/>
              <a:buSzTx/>
              <a:buFontTx/>
              <a:buNone/>
              <a:tabLst/>
            </a:pPr>
            <a:r>
              <a:rPr lang="en-US" sz="1600" b="1" dirty="0">
                <a:solidFill>
                  <a:schemeClr val="tx1">
                    <a:lumMod val="50000"/>
                    <a:lumOff val="50000"/>
                  </a:schemeClr>
                </a:solidFill>
                <a:latin typeface="Calibri" pitchFamily="34" charset="0"/>
              </a:rPr>
              <a:t>O</a:t>
            </a:r>
            <a:endParaRPr kumimoji="0" lang="nl-NL" sz="1600" b="1" i="0" u="none" strike="noStrike" cap="none" normalizeH="0" baseline="0" dirty="0">
              <a:ln>
                <a:noFill/>
              </a:ln>
              <a:solidFill>
                <a:schemeClr val="tx1">
                  <a:lumMod val="50000"/>
                  <a:lumOff val="50000"/>
                </a:schemeClr>
              </a:solidFill>
              <a:effectLst/>
              <a:latin typeface="Calibri" pitchFamily="34" charset="0"/>
            </a:endParaRPr>
          </a:p>
        </p:txBody>
      </p:sp>
      <p:sp>
        <p:nvSpPr>
          <p:cNvPr id="6" name="Vrije vorm: vorm 5">
            <a:extLst>
              <a:ext uri="{FF2B5EF4-FFF2-40B4-BE49-F238E27FC236}">
                <a16:creationId xmlns="" xmlns:a16="http://schemas.microsoft.com/office/drawing/2014/main" id="{0FFCFE09-0D7D-4344-8777-13F7D906906E}"/>
              </a:ext>
            </a:extLst>
          </p:cNvPr>
          <p:cNvSpPr/>
          <p:nvPr/>
        </p:nvSpPr>
        <p:spPr bwMode="auto">
          <a:xfrm>
            <a:off x="2910840" y="3908770"/>
            <a:ext cx="2720340" cy="411770"/>
          </a:xfrm>
          <a:custGeom>
            <a:avLst/>
            <a:gdLst>
              <a:gd name="connsiteX0" fmla="*/ 0 w 2720340"/>
              <a:gd name="connsiteY0" fmla="*/ 358430 h 411770"/>
              <a:gd name="connsiteX1" fmla="*/ 487680 w 2720340"/>
              <a:gd name="connsiteY1" fmla="*/ 68870 h 411770"/>
              <a:gd name="connsiteX2" fmla="*/ 937260 w 2720340"/>
              <a:gd name="connsiteY2" fmla="*/ 244130 h 411770"/>
              <a:gd name="connsiteX3" fmla="*/ 1409700 w 2720340"/>
              <a:gd name="connsiteY3" fmla="*/ 290 h 411770"/>
              <a:gd name="connsiteX4" fmla="*/ 1722120 w 2720340"/>
              <a:gd name="connsiteY4" fmla="*/ 190790 h 411770"/>
              <a:gd name="connsiteX5" fmla="*/ 1996440 w 2720340"/>
              <a:gd name="connsiteY5" fmla="*/ 7910 h 411770"/>
              <a:gd name="connsiteX6" fmla="*/ 2720340 w 2720340"/>
              <a:gd name="connsiteY6" fmla="*/ 411770 h 411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20340" h="411770">
                <a:moveTo>
                  <a:pt x="0" y="358430"/>
                </a:moveTo>
                <a:cubicBezTo>
                  <a:pt x="165735" y="223175"/>
                  <a:pt x="331470" y="87920"/>
                  <a:pt x="487680" y="68870"/>
                </a:cubicBezTo>
                <a:cubicBezTo>
                  <a:pt x="643890" y="49820"/>
                  <a:pt x="783590" y="255560"/>
                  <a:pt x="937260" y="244130"/>
                </a:cubicBezTo>
                <a:cubicBezTo>
                  <a:pt x="1090930" y="232700"/>
                  <a:pt x="1278890" y="9180"/>
                  <a:pt x="1409700" y="290"/>
                </a:cubicBezTo>
                <a:cubicBezTo>
                  <a:pt x="1540510" y="-8600"/>
                  <a:pt x="1624330" y="189520"/>
                  <a:pt x="1722120" y="190790"/>
                </a:cubicBezTo>
                <a:cubicBezTo>
                  <a:pt x="1819910" y="192060"/>
                  <a:pt x="1830070" y="-28920"/>
                  <a:pt x="1996440" y="7910"/>
                </a:cubicBezTo>
                <a:cubicBezTo>
                  <a:pt x="2162810" y="44740"/>
                  <a:pt x="2441575" y="228255"/>
                  <a:pt x="2720340" y="411770"/>
                </a:cubicBezTo>
              </a:path>
            </a:pathLst>
          </a:custGeom>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lnSpc>
                <a:spcPct val="100000"/>
              </a:lnSpc>
              <a:spcBef>
                <a:spcPct val="20000"/>
              </a:spcBef>
              <a:spcAft>
                <a:spcPct val="0"/>
              </a:spcAft>
              <a:buClrTx/>
              <a:buSzTx/>
              <a:buFontTx/>
              <a:buNone/>
              <a:tabLst/>
            </a:pPr>
            <a:endParaRPr kumimoji="0" lang="nl-NL"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1931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out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out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out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out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arn(outVertic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arn(outVertical)">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childTnLst>
                          </p:cTn>
                        </p:par>
                        <p:par>
                          <p:cTn id="45" fill="hold">
                            <p:stCondLst>
                              <p:cond delay="500"/>
                            </p:stCondLst>
                            <p:childTnLst>
                              <p:par>
                                <p:cTn id="46" presetID="22" presetClass="entr" presetSubtype="2"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righ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par>
                                <p:cTn id="56" presetID="35"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style.rotation</p:attrName>
                                        </p:attrNameLst>
                                      </p:cBhvr>
                                      <p:tavLst>
                                        <p:tav tm="0">
                                          <p:val>
                                            <p:fltVal val="720"/>
                                          </p:val>
                                        </p:tav>
                                        <p:tav tm="100000">
                                          <p:val>
                                            <p:fltVal val="0"/>
                                          </p:val>
                                        </p:tav>
                                      </p:tavLst>
                                    </p:anim>
                                    <p:anim calcmode="lin" valueType="num">
                                      <p:cBhvr>
                                        <p:cTn id="60" dur="1000" fill="hold"/>
                                        <p:tgtEl>
                                          <p:spTgt spid="21"/>
                                        </p:tgtEl>
                                        <p:attrNameLst>
                                          <p:attrName>ppt_h</p:attrName>
                                        </p:attrNameLst>
                                      </p:cBhvr>
                                      <p:tavLst>
                                        <p:tav tm="0">
                                          <p:val>
                                            <p:fltVal val="0"/>
                                          </p:val>
                                        </p:tav>
                                        <p:tav tm="100000">
                                          <p:val>
                                            <p:strVal val="#ppt_h"/>
                                          </p:val>
                                        </p:tav>
                                      </p:tavLst>
                                    </p:anim>
                                    <p:anim calcmode="lin" valueType="num">
                                      <p:cBhvr>
                                        <p:cTn id="61" dur="1000" fill="hold"/>
                                        <p:tgtEl>
                                          <p:spTgt spid="21"/>
                                        </p:tgtEl>
                                        <p:attrNameLst>
                                          <p:attrName>ppt_w</p:attrName>
                                        </p:attrNameLst>
                                      </p:cBhvr>
                                      <p:tavLst>
                                        <p:tav tm="0">
                                          <p:val>
                                            <p:fltVal val="0"/>
                                          </p:val>
                                        </p:tav>
                                        <p:tav tm="100000">
                                          <p:val>
                                            <p:strVal val="#ppt_w"/>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strVal val="#ppt_x"/>
                                          </p:val>
                                        </p:tav>
                                        <p:tav tm="100000">
                                          <p:val>
                                            <p:strVal val="#ppt_x"/>
                                          </p:val>
                                        </p:tav>
                                      </p:tavLst>
                                    </p:anim>
                                    <p:anim calcmode="lin" valueType="num">
                                      <p:cBhvr>
                                        <p:cTn id="68" dur="1000" fill="hold"/>
                                        <p:tgtEl>
                                          <p:spTgt spid="22"/>
                                        </p:tgtEl>
                                        <p:attrNameLst>
                                          <p:attrName>ppt_y</p:attrName>
                                        </p:attrNameLst>
                                      </p:cBhvr>
                                      <p:tavLst>
                                        <p:tav tm="0">
                                          <p:val>
                                            <p:strVal val="#ppt_y-.1"/>
                                          </p:val>
                                        </p:tav>
                                        <p:tav tm="100000">
                                          <p:val>
                                            <p:strVal val="#ppt_y"/>
                                          </p:val>
                                        </p:tav>
                                      </p:tavLst>
                                    </p:anim>
                                  </p:childTnLst>
                                </p:cTn>
                              </p:par>
                              <p:par>
                                <p:cTn id="69" presetID="35" presetClass="entr" presetSubtype="0"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1000"/>
                                        <p:tgtEl>
                                          <p:spTgt spid="23"/>
                                        </p:tgtEl>
                                      </p:cBhvr>
                                    </p:animEffect>
                                    <p:anim calcmode="lin" valueType="num">
                                      <p:cBhvr>
                                        <p:cTn id="72" dur="1000" fill="hold"/>
                                        <p:tgtEl>
                                          <p:spTgt spid="23"/>
                                        </p:tgtEl>
                                        <p:attrNameLst>
                                          <p:attrName>style.rotation</p:attrName>
                                        </p:attrNameLst>
                                      </p:cBhvr>
                                      <p:tavLst>
                                        <p:tav tm="0">
                                          <p:val>
                                            <p:fltVal val="720"/>
                                          </p:val>
                                        </p:tav>
                                        <p:tav tm="100000">
                                          <p:val>
                                            <p:fltVal val="0"/>
                                          </p:val>
                                        </p:tav>
                                      </p:tavLst>
                                    </p:anim>
                                    <p:anim calcmode="lin" valueType="num">
                                      <p:cBhvr>
                                        <p:cTn id="73" dur="1000" fill="hold"/>
                                        <p:tgtEl>
                                          <p:spTgt spid="23"/>
                                        </p:tgtEl>
                                        <p:attrNameLst>
                                          <p:attrName>ppt_h</p:attrName>
                                        </p:attrNameLst>
                                      </p:cBhvr>
                                      <p:tavLst>
                                        <p:tav tm="0">
                                          <p:val>
                                            <p:fltVal val="0"/>
                                          </p:val>
                                        </p:tav>
                                        <p:tav tm="100000">
                                          <p:val>
                                            <p:strVal val="#ppt_h"/>
                                          </p:val>
                                        </p:tav>
                                      </p:tavLst>
                                    </p:anim>
                                    <p:anim calcmode="lin" valueType="num">
                                      <p:cBhvr>
                                        <p:cTn id="74" dur="1000" fill="hold"/>
                                        <p:tgtEl>
                                          <p:spTgt spid="23"/>
                                        </p:tgtEl>
                                        <p:attrNameLst>
                                          <p:attrName>ppt_w</p:attrName>
                                        </p:attrNameLst>
                                      </p:cBhvr>
                                      <p:tavLst>
                                        <p:tav tm="0">
                                          <p:val>
                                            <p:fltVal val="0"/>
                                          </p:val>
                                        </p:tav>
                                        <p:tav tm="100000">
                                          <p:val>
                                            <p:strVal val="#ppt_w"/>
                                          </p:val>
                                        </p:tav>
                                      </p:tavLst>
                                    </p:anim>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750" fill="hold"/>
                                        <p:tgtEl>
                                          <p:spTgt spid="24"/>
                                        </p:tgtEl>
                                        <p:attrNameLst>
                                          <p:attrName>ppt_w</p:attrName>
                                        </p:attrNameLst>
                                      </p:cBhvr>
                                      <p:tavLst>
                                        <p:tav tm="0">
                                          <p:val>
                                            <p:fltVal val="0"/>
                                          </p:val>
                                        </p:tav>
                                        <p:tav tm="100000">
                                          <p:val>
                                            <p:strVal val="#ppt_w"/>
                                          </p:val>
                                        </p:tav>
                                      </p:tavLst>
                                    </p:anim>
                                    <p:anim calcmode="lin" valueType="num">
                                      <p:cBhvr>
                                        <p:cTn id="80" dur="750" fill="hold"/>
                                        <p:tgtEl>
                                          <p:spTgt spid="24"/>
                                        </p:tgtEl>
                                        <p:attrNameLst>
                                          <p:attrName>ppt_h</p:attrName>
                                        </p:attrNameLst>
                                      </p:cBhvr>
                                      <p:tavLst>
                                        <p:tav tm="0">
                                          <p:val>
                                            <p:fltVal val="0"/>
                                          </p:val>
                                        </p:tav>
                                        <p:tav tm="100000">
                                          <p:val>
                                            <p:strVal val="#ppt_h"/>
                                          </p:val>
                                        </p:tav>
                                      </p:tavLst>
                                    </p:anim>
                                    <p:anim calcmode="lin" valueType="num">
                                      <p:cBhvr>
                                        <p:cTn id="81" dur="750" fill="hold"/>
                                        <p:tgtEl>
                                          <p:spTgt spid="24"/>
                                        </p:tgtEl>
                                        <p:attrNameLst>
                                          <p:attrName>style.rotation</p:attrName>
                                        </p:attrNameLst>
                                      </p:cBhvr>
                                      <p:tavLst>
                                        <p:tav tm="0">
                                          <p:val>
                                            <p:fltVal val="90"/>
                                          </p:val>
                                        </p:tav>
                                        <p:tav tm="100000">
                                          <p:val>
                                            <p:fltVal val="0"/>
                                          </p:val>
                                        </p:tav>
                                      </p:tavLst>
                                    </p:anim>
                                    <p:animEffect transition="in" filter="fade">
                                      <p:cBhvr>
                                        <p:cTn id="82" dur="75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left)">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750" fill="hold"/>
                                        <p:tgtEl>
                                          <p:spTgt spid="26"/>
                                        </p:tgtEl>
                                        <p:attrNameLst>
                                          <p:attrName>ppt_w</p:attrName>
                                        </p:attrNameLst>
                                      </p:cBhvr>
                                      <p:tavLst>
                                        <p:tav tm="0">
                                          <p:val>
                                            <p:fltVal val="0"/>
                                          </p:val>
                                        </p:tav>
                                        <p:tav tm="100000">
                                          <p:val>
                                            <p:strVal val="#ppt_w"/>
                                          </p:val>
                                        </p:tav>
                                      </p:tavLst>
                                    </p:anim>
                                    <p:anim calcmode="lin" valueType="num">
                                      <p:cBhvr>
                                        <p:cTn id="93" dur="750" fill="hold"/>
                                        <p:tgtEl>
                                          <p:spTgt spid="26"/>
                                        </p:tgtEl>
                                        <p:attrNameLst>
                                          <p:attrName>ppt_h</p:attrName>
                                        </p:attrNameLst>
                                      </p:cBhvr>
                                      <p:tavLst>
                                        <p:tav tm="0">
                                          <p:val>
                                            <p:fltVal val="0"/>
                                          </p:val>
                                        </p:tav>
                                        <p:tav tm="100000">
                                          <p:val>
                                            <p:strVal val="#ppt_h"/>
                                          </p:val>
                                        </p:tav>
                                      </p:tavLst>
                                    </p:anim>
                                    <p:anim calcmode="lin" valueType="num">
                                      <p:cBhvr>
                                        <p:cTn id="94" dur="750" fill="hold"/>
                                        <p:tgtEl>
                                          <p:spTgt spid="26"/>
                                        </p:tgtEl>
                                        <p:attrNameLst>
                                          <p:attrName>style.rotation</p:attrName>
                                        </p:attrNameLst>
                                      </p:cBhvr>
                                      <p:tavLst>
                                        <p:tav tm="0">
                                          <p:val>
                                            <p:fltVal val="90"/>
                                          </p:val>
                                        </p:tav>
                                        <p:tav tm="100000">
                                          <p:val>
                                            <p:fltVal val="0"/>
                                          </p:val>
                                        </p:tav>
                                      </p:tavLst>
                                    </p:anim>
                                    <p:animEffect transition="in" filter="fade">
                                      <p:cBhvr>
                                        <p:cTn id="95" dur="75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grpId="0" nodeType="click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750" fill="hold"/>
                                        <p:tgtEl>
                                          <p:spTgt spid="27"/>
                                        </p:tgtEl>
                                        <p:attrNameLst>
                                          <p:attrName>ppt_w</p:attrName>
                                        </p:attrNameLst>
                                      </p:cBhvr>
                                      <p:tavLst>
                                        <p:tav tm="0">
                                          <p:val>
                                            <p:fltVal val="0"/>
                                          </p:val>
                                        </p:tav>
                                        <p:tav tm="100000">
                                          <p:val>
                                            <p:strVal val="#ppt_w"/>
                                          </p:val>
                                        </p:tav>
                                      </p:tavLst>
                                    </p:anim>
                                    <p:anim calcmode="lin" valueType="num">
                                      <p:cBhvr>
                                        <p:cTn id="101" dur="750" fill="hold"/>
                                        <p:tgtEl>
                                          <p:spTgt spid="27"/>
                                        </p:tgtEl>
                                        <p:attrNameLst>
                                          <p:attrName>ppt_h</p:attrName>
                                        </p:attrNameLst>
                                      </p:cBhvr>
                                      <p:tavLst>
                                        <p:tav tm="0">
                                          <p:val>
                                            <p:fltVal val="0"/>
                                          </p:val>
                                        </p:tav>
                                        <p:tav tm="100000">
                                          <p:val>
                                            <p:strVal val="#ppt_h"/>
                                          </p:val>
                                        </p:tav>
                                      </p:tavLst>
                                    </p:anim>
                                    <p:anim calcmode="lin" valueType="num">
                                      <p:cBhvr>
                                        <p:cTn id="102" dur="750" fill="hold"/>
                                        <p:tgtEl>
                                          <p:spTgt spid="27"/>
                                        </p:tgtEl>
                                        <p:attrNameLst>
                                          <p:attrName>style.rotation</p:attrName>
                                        </p:attrNameLst>
                                      </p:cBhvr>
                                      <p:tavLst>
                                        <p:tav tm="0">
                                          <p:val>
                                            <p:fltVal val="90"/>
                                          </p:val>
                                        </p:tav>
                                        <p:tav tm="100000">
                                          <p:val>
                                            <p:fltVal val="0"/>
                                          </p:val>
                                        </p:tav>
                                      </p:tavLst>
                                    </p:anim>
                                    <p:animEffect transition="in" filter="fade">
                                      <p:cBhvr>
                                        <p:cTn id="103" dur="750"/>
                                        <p:tgtEl>
                                          <p:spTgt spid="27"/>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childTnLst>
                                    <p:set>
                                      <p:cBhvr>
                                        <p:cTn id="107" dur="1" fill="hold">
                                          <p:stCondLst>
                                            <p:cond delay="0"/>
                                          </p:stCondLst>
                                        </p:cTn>
                                        <p:tgtEl>
                                          <p:spTgt spid="28"/>
                                        </p:tgtEl>
                                        <p:attrNameLst>
                                          <p:attrName>style.visibility</p:attrName>
                                        </p:attrNameLst>
                                      </p:cBhvr>
                                      <p:to>
                                        <p:strVal val="visible"/>
                                      </p:to>
                                    </p:set>
                                    <p:anim calcmode="lin" valueType="num">
                                      <p:cBhvr>
                                        <p:cTn id="108" dur="750" fill="hold"/>
                                        <p:tgtEl>
                                          <p:spTgt spid="28"/>
                                        </p:tgtEl>
                                        <p:attrNameLst>
                                          <p:attrName>ppt_w</p:attrName>
                                        </p:attrNameLst>
                                      </p:cBhvr>
                                      <p:tavLst>
                                        <p:tav tm="0">
                                          <p:val>
                                            <p:fltVal val="0"/>
                                          </p:val>
                                        </p:tav>
                                        <p:tav tm="100000">
                                          <p:val>
                                            <p:strVal val="#ppt_w"/>
                                          </p:val>
                                        </p:tav>
                                      </p:tavLst>
                                    </p:anim>
                                    <p:anim calcmode="lin" valueType="num">
                                      <p:cBhvr>
                                        <p:cTn id="109" dur="750" fill="hold"/>
                                        <p:tgtEl>
                                          <p:spTgt spid="28"/>
                                        </p:tgtEl>
                                        <p:attrNameLst>
                                          <p:attrName>ppt_h</p:attrName>
                                        </p:attrNameLst>
                                      </p:cBhvr>
                                      <p:tavLst>
                                        <p:tav tm="0">
                                          <p:val>
                                            <p:fltVal val="0"/>
                                          </p:val>
                                        </p:tav>
                                        <p:tav tm="100000">
                                          <p:val>
                                            <p:strVal val="#ppt_h"/>
                                          </p:val>
                                        </p:tav>
                                      </p:tavLst>
                                    </p:anim>
                                    <p:anim calcmode="lin" valueType="num">
                                      <p:cBhvr>
                                        <p:cTn id="110" dur="750" fill="hold"/>
                                        <p:tgtEl>
                                          <p:spTgt spid="28"/>
                                        </p:tgtEl>
                                        <p:attrNameLst>
                                          <p:attrName>style.rotation</p:attrName>
                                        </p:attrNameLst>
                                      </p:cBhvr>
                                      <p:tavLst>
                                        <p:tav tm="0">
                                          <p:val>
                                            <p:fltVal val="90"/>
                                          </p:val>
                                        </p:tav>
                                        <p:tav tm="100000">
                                          <p:val>
                                            <p:fltVal val="0"/>
                                          </p:val>
                                        </p:tav>
                                      </p:tavLst>
                                    </p:anim>
                                    <p:animEffect transition="in" filter="fade">
                                      <p:cBhvr>
                                        <p:cTn id="111" dur="750"/>
                                        <p:tgtEl>
                                          <p:spTgt spid="28"/>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29"/>
                                        </p:tgtEl>
                                        <p:attrNameLst>
                                          <p:attrName>style.visibility</p:attrName>
                                        </p:attrNameLst>
                                      </p:cBhvr>
                                      <p:to>
                                        <p:strVal val="visible"/>
                                      </p:to>
                                    </p:set>
                                    <p:anim calcmode="lin" valueType="num">
                                      <p:cBhvr>
                                        <p:cTn id="116" dur="750" fill="hold"/>
                                        <p:tgtEl>
                                          <p:spTgt spid="29"/>
                                        </p:tgtEl>
                                        <p:attrNameLst>
                                          <p:attrName>ppt_w</p:attrName>
                                        </p:attrNameLst>
                                      </p:cBhvr>
                                      <p:tavLst>
                                        <p:tav tm="0">
                                          <p:val>
                                            <p:fltVal val="0"/>
                                          </p:val>
                                        </p:tav>
                                        <p:tav tm="100000">
                                          <p:val>
                                            <p:strVal val="#ppt_w"/>
                                          </p:val>
                                        </p:tav>
                                      </p:tavLst>
                                    </p:anim>
                                    <p:anim calcmode="lin" valueType="num">
                                      <p:cBhvr>
                                        <p:cTn id="117" dur="750" fill="hold"/>
                                        <p:tgtEl>
                                          <p:spTgt spid="29"/>
                                        </p:tgtEl>
                                        <p:attrNameLst>
                                          <p:attrName>ppt_h</p:attrName>
                                        </p:attrNameLst>
                                      </p:cBhvr>
                                      <p:tavLst>
                                        <p:tav tm="0">
                                          <p:val>
                                            <p:fltVal val="0"/>
                                          </p:val>
                                        </p:tav>
                                        <p:tav tm="100000">
                                          <p:val>
                                            <p:strVal val="#ppt_h"/>
                                          </p:val>
                                        </p:tav>
                                      </p:tavLst>
                                    </p:anim>
                                    <p:anim calcmode="lin" valueType="num">
                                      <p:cBhvr>
                                        <p:cTn id="118" dur="750" fill="hold"/>
                                        <p:tgtEl>
                                          <p:spTgt spid="29"/>
                                        </p:tgtEl>
                                        <p:attrNameLst>
                                          <p:attrName>style.rotation</p:attrName>
                                        </p:attrNameLst>
                                      </p:cBhvr>
                                      <p:tavLst>
                                        <p:tav tm="0">
                                          <p:val>
                                            <p:fltVal val="90"/>
                                          </p:val>
                                        </p:tav>
                                        <p:tav tm="100000">
                                          <p:val>
                                            <p:fltVal val="0"/>
                                          </p:val>
                                        </p:tav>
                                      </p:tavLst>
                                    </p:anim>
                                    <p:animEffect transition="in" filter="fade">
                                      <p:cBhvr>
                                        <p:cTn id="119" dur="750"/>
                                        <p:tgtEl>
                                          <p:spTgt spid="29"/>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grpId="0" nodeType="click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750" fill="hold"/>
                                        <p:tgtEl>
                                          <p:spTgt spid="30"/>
                                        </p:tgtEl>
                                        <p:attrNameLst>
                                          <p:attrName>ppt_w</p:attrName>
                                        </p:attrNameLst>
                                      </p:cBhvr>
                                      <p:tavLst>
                                        <p:tav tm="0">
                                          <p:val>
                                            <p:fltVal val="0"/>
                                          </p:val>
                                        </p:tav>
                                        <p:tav tm="100000">
                                          <p:val>
                                            <p:strVal val="#ppt_w"/>
                                          </p:val>
                                        </p:tav>
                                      </p:tavLst>
                                    </p:anim>
                                    <p:anim calcmode="lin" valueType="num">
                                      <p:cBhvr>
                                        <p:cTn id="125" dur="750" fill="hold"/>
                                        <p:tgtEl>
                                          <p:spTgt spid="30"/>
                                        </p:tgtEl>
                                        <p:attrNameLst>
                                          <p:attrName>ppt_h</p:attrName>
                                        </p:attrNameLst>
                                      </p:cBhvr>
                                      <p:tavLst>
                                        <p:tav tm="0">
                                          <p:val>
                                            <p:fltVal val="0"/>
                                          </p:val>
                                        </p:tav>
                                        <p:tav tm="100000">
                                          <p:val>
                                            <p:strVal val="#ppt_h"/>
                                          </p:val>
                                        </p:tav>
                                      </p:tavLst>
                                    </p:anim>
                                    <p:anim calcmode="lin" valueType="num">
                                      <p:cBhvr>
                                        <p:cTn id="126" dur="750" fill="hold"/>
                                        <p:tgtEl>
                                          <p:spTgt spid="30"/>
                                        </p:tgtEl>
                                        <p:attrNameLst>
                                          <p:attrName>style.rotation</p:attrName>
                                        </p:attrNameLst>
                                      </p:cBhvr>
                                      <p:tavLst>
                                        <p:tav tm="0">
                                          <p:val>
                                            <p:fltVal val="90"/>
                                          </p:val>
                                        </p:tav>
                                        <p:tav tm="100000">
                                          <p:val>
                                            <p:fltVal val="0"/>
                                          </p:val>
                                        </p:tav>
                                      </p:tavLst>
                                    </p:anim>
                                    <p:animEffect transition="in" filter="fade">
                                      <p:cBhvr>
                                        <p:cTn id="127" dur="750"/>
                                        <p:tgtEl>
                                          <p:spTgt spid="30"/>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6"/>
                                        </p:tgtEl>
                                        <p:attrNameLst>
                                          <p:attrName>style.visibility</p:attrName>
                                        </p:attrNameLst>
                                      </p:cBhvr>
                                      <p:to>
                                        <p:strVal val="visible"/>
                                      </p:to>
                                    </p:set>
                                    <p:animEffect transition="in" filter="wipe(left)">
                                      <p:cBhvr>
                                        <p:cTn id="1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23" grpId="0" animBg="1"/>
      <p:bldP spid="24" grpId="0" animBg="1"/>
      <p:bldP spid="5" grpId="0" animBg="1"/>
      <p:bldP spid="26" grpId="0" animBg="1"/>
      <p:bldP spid="27" grpId="0" animBg="1"/>
      <p:bldP spid="28" grpId="0" animBg="1"/>
      <p:bldP spid="29" grpId="0" animBg="1"/>
      <p:bldP spid="30" grpId="0" animBg="1"/>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Grammatica">
  <a:themeElements>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ammatica">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bg1"/>
          </a:solidFill>
          <a:prstDash val="solid"/>
          <a:round/>
          <a:headEnd type="none" w="med" len="med"/>
          <a:tailEnd type="triangle" w="med" len="me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09600" marR="0" indent="-609600" algn="ctr" defTabSz="914400" rtl="0" eaLnBrk="1" fontAlgn="base" latinLnBrk="0" hangingPunct="1">
          <a:lnSpc>
            <a:spcPct val="100000"/>
          </a:lnSpc>
          <a:spcBef>
            <a:spcPct val="20000"/>
          </a:spcBef>
          <a:spcAft>
            <a:spcPct val="0"/>
          </a:spcAft>
          <a:buClrTx/>
          <a:buSzTx/>
          <a:buFontTx/>
          <a:buNone/>
          <a:tabLst/>
          <a:defRPr kumimoji="0" lang="nl-NL"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Grammatic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mmatic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mmatic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mmatic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mmatic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mmatic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mmatic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mmatic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mmatic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mmatic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mmatic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mmatic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2319</Words>
  <Application>Microsoft Office PowerPoint</Application>
  <PresentationFormat>Diavoorstelling (4:3)</PresentationFormat>
  <Paragraphs>622</Paragraphs>
  <Slides>58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58</vt:i4>
      </vt:variant>
    </vt:vector>
  </HeadingPairs>
  <TitlesOfParts>
    <vt:vector size="60" baseType="lpstr">
      <vt:lpstr>Calibri</vt:lpstr>
      <vt:lpstr>Grammatica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 Woertman</dc:creator>
  <cp:lastModifiedBy>Mark Woertman</cp:lastModifiedBy>
  <cp:revision>1086</cp:revision>
  <dcterms:created xsi:type="dcterms:W3CDTF">2013-11-28T22:29:05Z</dcterms:created>
  <dcterms:modified xsi:type="dcterms:W3CDTF">2019-05-20T10:09:43Z</dcterms:modified>
</cp:coreProperties>
</file>